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ink/ink7.xml" ContentType="application/inkml+xml"/>
  <Override PartName="/ppt/notesSlides/notesSlide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41"/>
  </p:notesMasterIdLst>
  <p:handoutMasterIdLst>
    <p:handoutMasterId r:id="rId42"/>
  </p:handoutMasterIdLst>
  <p:sldIdLst>
    <p:sldId id="256" r:id="rId2"/>
    <p:sldId id="294" r:id="rId3"/>
    <p:sldId id="311" r:id="rId4"/>
    <p:sldId id="314" r:id="rId5"/>
    <p:sldId id="412" r:id="rId6"/>
    <p:sldId id="422" r:id="rId7"/>
    <p:sldId id="423" r:id="rId8"/>
    <p:sldId id="433" r:id="rId9"/>
    <p:sldId id="434" r:id="rId10"/>
    <p:sldId id="435" r:id="rId11"/>
    <p:sldId id="427" r:id="rId12"/>
    <p:sldId id="436" r:id="rId13"/>
    <p:sldId id="437" r:id="rId14"/>
    <p:sldId id="424" r:id="rId15"/>
    <p:sldId id="413" r:id="rId16"/>
    <p:sldId id="414" r:id="rId17"/>
    <p:sldId id="420" r:id="rId18"/>
    <p:sldId id="320" r:id="rId19"/>
    <p:sldId id="332" r:id="rId20"/>
    <p:sldId id="338" r:id="rId21"/>
    <p:sldId id="421" r:id="rId22"/>
    <p:sldId id="333" r:id="rId23"/>
    <p:sldId id="385" r:id="rId24"/>
    <p:sldId id="386" r:id="rId25"/>
    <p:sldId id="387" r:id="rId26"/>
    <p:sldId id="337" r:id="rId27"/>
    <p:sldId id="405" r:id="rId28"/>
    <p:sldId id="425" r:id="rId29"/>
    <p:sldId id="339" r:id="rId30"/>
    <p:sldId id="340" r:id="rId31"/>
    <p:sldId id="429" r:id="rId32"/>
    <p:sldId id="341" r:id="rId33"/>
    <p:sldId id="342" r:id="rId34"/>
    <p:sldId id="343" r:id="rId35"/>
    <p:sldId id="430" r:id="rId36"/>
    <p:sldId id="431" r:id="rId37"/>
    <p:sldId id="432" r:id="rId38"/>
    <p:sldId id="426" r:id="rId39"/>
    <p:sldId id="290"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5333F"/>
    <a:srgbClr val="E72D40"/>
    <a:srgbClr val="CE2D40"/>
    <a:srgbClr val="A8A8A8"/>
    <a:srgbClr val="F1333F"/>
    <a:srgbClr val="E72D3F"/>
    <a:srgbClr val="898989"/>
    <a:srgbClr val="989898"/>
    <a:srgbClr val="F630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8" autoAdjust="0"/>
    <p:restoredTop sz="96271"/>
  </p:normalViewPr>
  <p:slideViewPr>
    <p:cSldViewPr snapToGrid="0" showGuides="1">
      <p:cViewPr varScale="1">
        <p:scale>
          <a:sx n="105" d="100"/>
          <a:sy n="105" d="100"/>
        </p:scale>
        <p:origin x="372"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8976"/>
        <c:axId val="-2001911152"/>
      </c:barChart>
      <c:catAx>
        <c:axId val="-2001908976"/>
        <c:scaling>
          <c:orientation val="minMax"/>
        </c:scaling>
        <c:delete val="1"/>
        <c:axPos val="l"/>
        <c:numFmt formatCode="General" sourceLinked="1"/>
        <c:majorTickMark val="out"/>
        <c:minorTickMark val="none"/>
        <c:tickLblPos val="nextTo"/>
        <c:crossAx val="-2001911152"/>
        <c:crosses val="autoZero"/>
        <c:auto val="1"/>
        <c:lblAlgn val="ctr"/>
        <c:lblOffset val="100"/>
        <c:noMultiLvlLbl val="0"/>
      </c:catAx>
      <c:valAx>
        <c:axId val="-2001911152"/>
        <c:scaling>
          <c:orientation val="minMax"/>
        </c:scaling>
        <c:delete val="1"/>
        <c:axPos val="b"/>
        <c:numFmt formatCode="0%" sourceLinked="1"/>
        <c:majorTickMark val="out"/>
        <c:minorTickMark val="none"/>
        <c:tickLblPos val="nextTo"/>
        <c:crossAx val="-2001908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08432"/>
        <c:axId val="-2001907888"/>
      </c:barChart>
      <c:catAx>
        <c:axId val="-2001908432"/>
        <c:scaling>
          <c:orientation val="minMax"/>
        </c:scaling>
        <c:delete val="1"/>
        <c:axPos val="l"/>
        <c:numFmt formatCode="General" sourceLinked="1"/>
        <c:majorTickMark val="out"/>
        <c:minorTickMark val="none"/>
        <c:tickLblPos val="nextTo"/>
        <c:crossAx val="-2001907888"/>
        <c:crosses val="autoZero"/>
        <c:auto val="1"/>
        <c:lblAlgn val="ctr"/>
        <c:lblOffset val="100"/>
        <c:noMultiLvlLbl val="0"/>
      </c:catAx>
      <c:valAx>
        <c:axId val="-2001907888"/>
        <c:scaling>
          <c:orientation val="minMax"/>
        </c:scaling>
        <c:delete val="1"/>
        <c:axPos val="b"/>
        <c:numFmt formatCode="0%" sourceLinked="1"/>
        <c:majorTickMark val="out"/>
        <c:minorTickMark val="none"/>
        <c:tickLblPos val="nextTo"/>
        <c:crossAx val="-2001908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9520"/>
        <c:axId val="-2001910608"/>
      </c:barChart>
      <c:catAx>
        <c:axId val="-2001909520"/>
        <c:scaling>
          <c:orientation val="minMax"/>
        </c:scaling>
        <c:delete val="1"/>
        <c:axPos val="l"/>
        <c:numFmt formatCode="General" sourceLinked="1"/>
        <c:majorTickMark val="out"/>
        <c:minorTickMark val="none"/>
        <c:tickLblPos val="nextTo"/>
        <c:crossAx val="-2001910608"/>
        <c:crosses val="autoZero"/>
        <c:auto val="1"/>
        <c:lblAlgn val="ctr"/>
        <c:lblOffset val="100"/>
        <c:noMultiLvlLbl val="0"/>
      </c:catAx>
      <c:valAx>
        <c:axId val="-2001910608"/>
        <c:scaling>
          <c:orientation val="minMax"/>
        </c:scaling>
        <c:delete val="1"/>
        <c:axPos val="b"/>
        <c:numFmt formatCode="0%" sourceLinked="1"/>
        <c:majorTickMark val="out"/>
        <c:minorTickMark val="none"/>
        <c:tickLblPos val="nextTo"/>
        <c:crossAx val="-2001909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10064"/>
        <c:axId val="-983536992"/>
      </c:barChart>
      <c:catAx>
        <c:axId val="-2001910064"/>
        <c:scaling>
          <c:orientation val="minMax"/>
        </c:scaling>
        <c:delete val="1"/>
        <c:axPos val="l"/>
        <c:numFmt formatCode="General" sourceLinked="1"/>
        <c:majorTickMark val="out"/>
        <c:minorTickMark val="none"/>
        <c:tickLblPos val="nextTo"/>
        <c:crossAx val="-983536992"/>
        <c:crosses val="autoZero"/>
        <c:auto val="1"/>
        <c:lblAlgn val="ctr"/>
        <c:lblOffset val="100"/>
        <c:noMultiLvlLbl val="0"/>
      </c:catAx>
      <c:valAx>
        <c:axId val="-983536992"/>
        <c:scaling>
          <c:orientation val="minMax"/>
        </c:scaling>
        <c:delete val="1"/>
        <c:axPos val="b"/>
        <c:numFmt formatCode="0%" sourceLinked="1"/>
        <c:majorTickMark val="out"/>
        <c:minorTickMark val="none"/>
        <c:tickLblPos val="nextTo"/>
        <c:crossAx val="-200191006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10-04-2022</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3:39:58.702"/>
    </inkml:context>
    <inkml:brush xml:id="br0">
      <inkml:brushProperty name="width" value="0.05292" units="cm"/>
      <inkml:brushProperty name="height" value="0.05292" units="cm"/>
    </inkml:brush>
  </inkml:definitions>
  <inkml:trace contextRef="#ctx0" brushRef="#br0">1193 5010 199 0,'-17'7'256'0,"17"-7"-60"16,-16 6-10-16,16-6-42 0,-17 7 21 0,17-7-52 15,-18 6 50-15,18-6 1 0,-17 4-3 0,17-4-24 16,-14 4 10-16,14-4-5 0,-13 1-15 16,13-1-6-16,0 0-13 0,-14 3-13 0,14-3-15 15,0 0-19-15,0 0-10 0,-13 4-12 0,13-4-11 16,0 0-8-16,0 0-3 0,0 0 5 16,0 0 19-16,11-8 40 0,3-3 23 0,7-1 1 15,12-10 1-15,8-4-8 0,23-14-12 0,6-5-2 16,9-6-9-16,4-1-3 0,4-2-1 0,47-32-8 15,-35 25-2-15,-18 13 13 0,-1 1-19 0,-1 3 8 16,-5 4-10-16,-5 3-15 0,-18 9-11 16,-7 9 2-16,-7 1-9 0,-8 4-5 0,-6 3-1 15,-3 2 0-15,-3 1 7 0,-3 1-3 0,-1 3 1 16,-1-2-2-16,-12 6 2 0,17-5-12 16,-17 5 10-16,0 0-5 0,0 0-3 0,0 0-3 15,0 0 3-15,-9 15-1 0,9-15-4 0,-16 11-17 16,5-5-43-16,-1-1-40 0,0 3-63 15,-3-1-42-15,1 1-83 0,-1-1-73 0,-1 1-76 16,-1 2-490-16,-1 1-572 0</inkml:trace>
  <inkml:trace contextRef="#ctx0" brushRef="#br0" timeOffset="9042.89">1226 6297 329 0,'0'0'345'0,"-17"-3"-88"0,17 3-54 0,-18-5-45 16,18 5-26-16,-19-3-15 0,19 3 21 0,-19-4 44 16,19 4-39-16,-20-5-7 0,20 5-3 15,-21-5 3-15,21 5 3 0,-16-4-13 0,16 4-19 16,-15-3-12-16,15 3-18 0,0 0-9 0,-14-5-6 16,14 5-15-16,0 0-10 0,0 0 2 15,-13-3-4-15,13 3-3 0,0 0 9 0,0 0 5 16,0 0 4-16,0 0 17 0,2-17 27 0,7 7 6 15,5-1 26-15,7-9-34 0,8-5 12 0,6-1-34 16,4-5-10-16,19-14 7 0,6-2-7 16,0 0 6-16,0 2-15 0,4-1 8 0,1 1-8 15,-1 2 3-15,-2 0-7 0,-4 5 6 0,-12 8-9 16,-11 4-4-16,-2 4-5 0,-2 0-8 0,-8 5-3 16,-6 4-6-16,-3 3 6 0,-1-1 1 15,-3 2 0-15,-3 3 9 0,1-2 1 0,-2 2 1 16,-1 1-7-16,-9 5-5 0,16-10-16 15,-16 10 7-15,13-7-9 0,-13 7 4 0,0 0-8 16,10-7 3-16,-10 7-10 0,0 0-27 0,0 0-88 16,8-6-103-16,-8 6-80 0,0 0-68 0,0 0-78 15,0 0-99-15,0 0-402 0,0 19-606 16</inkml:trace>
  <inkml:trace contextRef="#ctx0" brushRef="#br0" timeOffset="14314.12">1255 7108 84 0,'0'0'367'0,"0"0"-104"0,-17 3-62 0,17-3-41 16,0 0-19-16,-16 2-14 0,16-2-6 0,-13 2 63 15,13-2-71-15,-12 4 59 0,12-4-57 0,0 0 30 16,-13 3-58-16,13-3 17 0,0 0-40 0,0 0 11 15,0 0 3-15,0 0 63 0,0 0 26 16,0 0 11-16,23-11-4 0,-4 0-17 0,6-4-9 16,10-5-7-16,6-4-2 0,3-3 2 0,18-12-15 15,2-1 12-15,0 0-5 0,2 0-11 16,-2-1-11-16,-2 2-8 0,-2 3-5 0,-13 6-13 16,-5 3-2-16,-3 5-7 0,-4-1-7 0,-6 7-8 15,-2 0-5-15,-6 3-8 0,-3 3 6 16,-1 1 15-16,-5 1 12 0,1 1 3 0,-1-1-1 0,-4 3 23 15,-8 5-14-15,19-11-10 0,-19 11-21 16,12-8-9-16,-12 8-4 0,11-6-15 0,-11 6-3 16,0 0-8-16,10-7-6 0,-10 7-2 0,0 0-14 15,0 0-56-15,8-8-143 0,-8 8-164 16,0 0-6-16,0 0-93 0,0 0-69 0,0 0-95 16,0 0-518-16,0 0-789 0</inkml:trace>
  <inkml:trace contextRef="#ctx0" brushRef="#br0" timeOffset="27113.86">1242 8181 237 0,'-12'4'476'0,"0"-1"-114"0,-1 0-80 0,1 0-50 15,-3-1-25-15,3 2-13 0,-3-1-23 16,3 0-3-16,-2 0 7 0,-1-1 5 0,3 0 15 16,-1-1 21-16,13-1 31 0,-23 4 39 0,23-4 32 15,-18 1-13-15,18-1-33 0,0 0-55 0,-17 0-29 16,17 0-33-16,0 0-16 0,0 0 16 0,0 0 2 16,11-15 21-16,3 7 56 0,7-5-9 15,10-2-10-15,6-6-26 0,9-2 6 0,22-14-31 16,4-1-3-16,5-3 2 0,3-1-14 15,5-1 12-15,0-2-32 0,-1 2 8 0,-1-2-34 16,-2 2 10-16,-3 2-9 0,-3 0-67 0,-5 5-37 16,-6 4 0-16,-16 6 0 0,-9 6 0 0,-10 5 0 15,-2 1 0-15,-5 2 0 0,-3 2 0 16,-2 2 0-16,-5 1 0 0,0 2 0 0,-1-2 0 16,-11 7 0-16,8-4 0 0,-8 4 0 0,0 0 0 15,0 0 0-15,0 0-260 0,-14 6-278 0,5-1-166 16,-1 3-120-16,2 3 80 0,-5 0-111 0,3 4-499 15,-2 2-1018-15</inkml:trace>
  <inkml:trace contextRef="#ctx0" brushRef="#br0" timeOffset="66950.97">1290 9156 238 0,'-23'0'395'15,"23"0"-104"-15,-25 3-108 0,13 1 13 0,-3-3-75 16,3 2 56-16,-2 0-45 0,1-2 81 15,13-1-1-15,-23 4 25 0,23-4 4 0,-18 3-17 16,18-3-21-16,0 0-46 0,-15-1-31 0,15 1-23 16,0 0-16-16,9-13 4 0,1 5 21 0,4-1 18 15,7-5 6-15,8-5 14 0,6-3 17 0,9-4-5 16,18-12 28-16,4-3-8 0,2-2 13 16,4-1-7-16,1-2-17 0,-1 0 3 0,0 1 16 15,-5 2 25-15,-3 5-21 0,-15 7-33 0,-9 5-17 16,-3 6-30-16,-8 3 5 0,-5 2 0 15,-5 2 42-15,0 2 15 0,-5 3-20 0,-1 0-3 16,-1 1-37-16,-2-1-1 0,-10 8-38 0,13-10-10 16,-13 10-20-16,0 0 1 0,0 0-25 15,0 0 8-15,0 0-25 0,-7-12-17 0,7 12-168 0,-18 1-190 16,18-1-164-16,-23 4-142 0,11 0-42 16,-3 3 148-16,-1-1-3 0,-1 3-47 0,-3 2-577 15,-3 0-840-15</inkml:trace>
  <inkml:trace contextRef="#ctx0" brushRef="#br0" timeOffset="68115.05">546 9263 56 0,'0'0'316'0,"-6"22"-130"0,3-10 16 16,3-12-81-16,-4 21 39 0,4-21-38 0,-2 17 49 16,2-17 36-16,0 0 50 0,-2 15 24 15,2-15-40-15,0 0-42 0,0 0-37 0,0 0-32 16,2-15-13-16,0 1-5 0,0-1-3 0,0-3-4 15,3-5-3-15,-3-3-5 0,-2-4-11 16,0-5-10-16,0-5-15 0,-2-3-3 0,0-9-16 16,-1-4-5-16,-1 2-7 0,2 2-3 0,0 7-5 15,0 2 32-15,-2 4-11 0,2 8 32 0,0 1-28 16,0 3 35-16,0 5-44 0,0 3 27 16,2 1-52-16,-2 3 20 0,0 2-39 0,2 13 23 15,-3-18-32-15,3 18 32 0,0 0-31 0,0 0 27 16,0 0-25-16,0 23 25 0,3-4-25 0,-1 3 33 15,2 5-37-15,0 3 37 0,4 4-32 16,0 4 31-16,1-1-31 0,3 5 30 0,-2-5-32 16,1-3 7-16,1 3 0 0,3-4 6 15,-3-2 1-15,0-2 0 0,1-1 1 0,-3-6 31 16,0 0-36-16,1-3 34 0,-3-4-34 0,-2 0 31 16,0-2-28-16,1-3 50 0,-1 1-19 0,-6-11 51 15,6 16 15-15,-6-16-20 0,0 0-8 16,0 0-22-16,-2 14-7 0,2-14-14 0,-12-2 8 15,12 2-16-15,-19-10-3 0,9 4-5 0,-5-2-4 16,1 2-3-16,-1-3 2 0,-3 2-9 0,-1 2 1 16,-4-3 36-16,1 3-48 0,-5-3 35 15,0 6-41-15,0-1 43 0,-2 1-47 0,0 2 43 16,0-1-36-16,2 2 36 0,-2 1-48 0,5-1 50 16,1-1-43-16,2 3 46 0,0-2-48 0,3 2 42 15,1 0-44-15,1-2 46 0,3 0-46 16,13-1 42-16,-22 2-51 0,22-2 49 0,-15-2-41 15,15 2 48-15,0 0-51 0,0 0 56 0,10-16-47 16,3 7 48-16,8-4-43 0,3-2 45 0,5-4-45 16,6-1 47-16,5-5-47 0,3-2 47 15,15-8-40-15,4-2 37 0,-2-1-40 0,-12 8 48 16,-7 4-54-16,0 3 43 0,-6 2-47 16,-4 4 45-16,-6 2-47 0,-2 5 42 0,-4-1-36 15,-5 3 41-15,-2 1-33 0,1 3 42 0,-13 4-48 16,14 0 42-16,-14 0-34 0,4 12 38 0,-8 1-25 15,0 2 43-15,-4 2-14 0,-2 5 36 16,-5 5-31-16,-1 3 16 0,-5 4 1 0,0 3 3 16,-2 3-1-16,-3 0 2 0,1 1 1 0,-2 2-20 15,-4 0 25-15,4-1-19 0,0-3 7 0,0 0-21 16,2-4 7-16,5-2-38 0,1-7 29 16,5-2-16-16,-1-5 9 0,7-4-18 0,0-2 14 15,-1-1-14-15,1-1 11 0,2-2-22 0,6-9 1 16,-8 15-118-16,8-15-139 0,0 0-108 15,0 0-169-15,0 0-102 0,0 0-666 0,0 0-960 16</inkml:trace>
  <inkml:trace contextRef="#ctx0" brushRef="#br0" timeOffset="105959.49">1404 10267 145 0,'0'0'502'16,"-9"20"-138"-16,5-10-85 0,0 2-65 0,0-1-98 16,-2 0 35-16,2-1-91 0,4-10 52 0,-9 17-41 15,9-17 69-15,-6 13-25 0,6-13 54 16,0 0 7-16,-6 11-5 0,6-11-29 0,0 0-32 15,0 0-23-15,-6-18-18 0,4 3-9 0,2-1-15 16,0-3-9-16,2-5-8 0,0-6-7 16,2-6 15-16,2-2-18 0,0-2 13 0,1-8-20 15,1 1-5-15,0-2 0 0,0-1-3 0,3 0 1 16,-3 4-3-16,0-2 2 0,-2 11 3 0,1 1-4 16,-1 6 3-16,-2 2 0 0,0 4 11 0,0 3 11 15,0 3-1-15,-2 1 0 0,0 2-6 16,1 1-5-16,1 1-7 0,-4 13-2 0,2-20-2 15,-2 20-6-15,4-14 2 0,-4 14-1 16,0 0 3-16,0 0 5 0,0 0-5 0,14 12 1 16,-7 3 1-16,-3 2-3 0,4 6 1 0,-2 1 17 15,2 2-20-15,1 7 14 0,1 0-18 0,0 1 20 16,1 1-18-16,1-1 19 0,0-1-24 0,1-2 20 16,-3-1-18-16,3-3 19 0,-3-3-21 15,0-2 0-15,-1-4 6 0,-1 0-2 0,-2-3 1 16,0 0 0-16,0-3 6 0,-1 0 0 0,1 0 4 15,-6-12 3-15,4 21-4 0,-4-21-1 16,-6 21 0-16,0-11-1 0,-5 3-1 0,-1-1-3 16,-7 3 0-16,-4-3 0 0,-3 3 0 0,-5 0 0 15,-3 0 0-15,-5 0-4 0,0-1 3 0,-2-1-1 16,-5 1 4-16,3-1-6 0,1-2 4 16,5-2-2-16,0 0 13 0,4-3 20 0,4-1 37 15,4-1 3-15,4-1 29 0,3-2-43 0,1-1 17 16,5-3-45-16,2-5 20 0,5-1-38 0,5 9 23 15,7-29-28-15,3 7-8 0,11-4 11 16,6-5-5-16,6-4 16 0,18-13-3 0,7 0-4 16,0-1-11-16,6 3 16 0,-2 0-20 15,2 2 19-15,-2 2-21 0,-4 4 19 0,-10 9-18 16,-9 6 14-16,-4 3-11 0,-6 5 4 0,-6 4-13 16,-3 1 15-16,-3 4-12 0,-3 3 17 15,-14 3-12-15,21 5 14 0,-15 5-13 0,-6 3 10 16,0 2-15-16,-6 6 15 0,-2 5 0 0,-5 6-6 15,-5 9 11-15,-5 0-16 0,-12 21 6 0,0 3-1 16,-4 1 10-16,-5 1-13 0,1 3 6 16,-3 0-12-16,1-1 10 0,1 0-15 0,-1-4 10 15,4-3-6-15,7-15 18 0,8-8-23 0,3-6 5 16,4-7-2-16,5-4-14 0,1-3-68 0,5-4-101 16,2-1-84-16,6-14-130 0,2 13-234 15,-2-13-253-15,14-4-531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4:52:23.333"/>
    </inkml:context>
    <inkml:brush xml:id="br0">
      <inkml:brushProperty name="width" value="0.05292" units="cm"/>
      <inkml:brushProperty name="height" value="0.05292" units="cm"/>
      <inkml:brushProperty name="color" value="#FF0000"/>
    </inkml:brush>
  </inkml:definitions>
  <inkml:trace contextRef="#ctx0" brushRef="#br0">591 2683 111 0,'0'0'595'0,"-2"12"-111"15,2-12-21-15,0 0-3 0,0 0-49 0,-4 9-28 16,4-9-62-16,0 0 14 0,-4-15-70 0,4 15-17 16,2-29 4-16,0 10-7 0,0-8-24 0,2-4 1 15,2-8-33-15,5-11-9 0,-1-2-20 16,5-3 18-16,-1 0 33 0,0-1-3 0,1 0-20 15,-3 7-8-15,1 4 4 0,-3 10 8 0,-2 2-24 16,1 9-5-16,-5 3 1 0,2 4-73 16,-2-1-35-16,0 4-13 0,0 2 3 0,-4 12-39 15,7-14 5-15,-7 14 9 0,0 0-23 16,8 15 12-16,-4 0 14 0,0 5-20 0,2 5-2 16,1 5 0-16,-1 4 14 0,2 2 24 0,0 0-40 0,1 1 0 15,1 1 9-15,-2-1-11 0,0 0 9 16,1-2 11-16,1-2-15 0,-2-2 9 0,-2-4-20 15,3-3 13-15,-3-3-10 0,-2-3 28 16,2-1-25-16,-2-2 22 0,1-2-3 0,-3-1 25 16,0-1 5-16,-2-11 10 0,0 18-10 0,0-18-9 15,-15 8-17-15,15-8 6 0,-27 0-11 16,9-4-7-16,-5-3 8 0,-2-1-2 0,-6-3-13 16,-2 0-4-16,0-1 7 0,-2 1-5 0,-6-3 0 15,-1 1 0-15,7 2 0 0,0 1 0 0,0 2 0 16,2 1 0-16,6-1 0 0,2 4 0 15,6-1 0-15,1-1 0 0,3 2 0 0,1 1 0 16,14 3 0-16,-15-8 0 0,15 8 0 0,11-11 0 16,3 2 0-16,15-5 0 0,12-2 0 0,13-2 0 15,23-5 0-15,3 0 0 0,-1 1 0 16,-1 3 0-16,-18 4 0 0,-8 2 0 0,-2 3 0 16,-5 1 0-16,-10 3 0 0,-6-1 0 0,-2 3 0 15,-6 1 0-15,-3 1 0 0,-1 1 0 16,-17 1 0-16,23 3 0 0,-23-3 0 0,4 14 0 15,-10-4 0-15,-5 5 0 0,-5 2 0 0,-5 5 0 16,-8 5 0-16,-2 2 0 0,-4 2 0 16,0 0 0-16,-2 3 0 0,-15 11 0 0,13-8 0 15,4-5 0-15,-1 0 0 0,3-2 0 0,2 3 0 16,2-6 0-16,0 2 0 0,7-5 0 0,1-3 0 16,4-4 0-16,1 0 0 0,1-2 0 15,3-3 0-15,4-1 0 0,-3-1 0 0,3-3 0 16,0 0 0-16,8-7 0 0,-12 11 0 0,12-11-591 15,-9 8-356-15,9-8-97 0,0 0 277 16,0 0-81-16,0 0-422 0,0 0-914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4:52:40.981"/>
    </inkml:context>
    <inkml:brush xml:id="br0">
      <inkml:brushProperty name="width" value="0.05292" units="cm"/>
      <inkml:brushProperty name="height" value="0.05292" units="cm"/>
      <inkml:brushProperty name="color" value="#FF0000"/>
    </inkml:brush>
  </inkml:definitions>
  <inkml:trace contextRef="#ctx0" brushRef="#br0">864 3495 322 0,'-4'10'290'0,"4"-10"-38"0,0 0-14 16,0 0 44-16,0 0-36 0,-4 9 61 0,4-9-8 15,0 0 11-15,0 0 35 0,0 0 14 0,0 0 78 16,0 0-87-16,0 0-43 0,-2-14-68 15,2 3-28-15,2-8-22 0,2-3-15 0,0-7-8 16,2-8-20-16,0-12-16 0,3-4-9 16,-1-5 31-16,2-3-37 0,3-22-3 0,1-1-27 15,-3 18-4-15,-3 8-11 0,2 4 22 0,-2 2-2 16,1 3 8-16,-1 2-21 0,-2 9 9 0,-2 1-16 16,2 7 18-16,-1 3-13 0,-1 2 6 15,-2 3-17-15,2 2 20 0,-2 3-33 0,0 0 8 16,2 4-36-16,-2 0 0 0,-2 13-30 0,4-22-21 15,-4 22 5-15,5-12 8 0,-5 12 14 0,0 0-11 16,16 5 1-16,-8 5 4 0,3 2 17 16,1 9-4-16,1 1-2 0,1 7 6 0,0 3-8 15,-1 2 22-15,1 6-22 0,3 2 1 0,-5 0 5 16,3 0-7-16,-3-1 28 0,-2-5-26 16,1 0 0-16,-3-2-2 0,2 1 16 0,1-4 9 15,-3-3-25-15,-2-3-9 0,0-1 8 0,1-5 0 16,-1 0 6-16,-2-1 18 0,0-3-19 0,0 0-3 15,0-3 9-15,-2 0-7 0,-2-12 21 16,5 21-11-16,-5-21 20 0,4 15-2 0,-4-15 10 16,0 0-16-16,-2 12 1 0,2-12-19 0,0 0 3 15,-21-4-8-15,9 0 5 0,-5 0-18 0,-6-5 10 16,-4-1 23-16,-4-1-37 0,-8-4-6 16,-4 0 6-16,-1 0 1 0,1 0 22 0,-3 0-26 15,3 0 4-15,0 3 1 0,-1-1 1 16,11 4-1-16,0 0 11 0,6 0 1 0,2 3 1 15,5 0 31-15,3 2 23 0,1-3-46 0,3 3-12 16,1 0 3-16,12 4-15 0,-11-14 7 0,16 6-6 16,9-5 12-16,13-5 8 0,12-5-10 15,32-11 14-15,5-1-15 0,5 0 21 0,-1-1-21 16,1 0 19-16,-1 2 4 0,1 1-13 0,-7 1-4 16,-1 3 15-16,-15 6 15 0,-13 6-42 0,-3 1-7 15,-9 4 18-15,-7 4-3 0,-3-1-3 16,-6 3 6-16,-1 1-12 0,-1 3 7 0,-15 2 13 15,8 7 23-15,-8-7-8 0,-12 23 40 0,-9 0 18 16,-8 7 15-16,-4 4 13 0,-19 17-43 16,-1 3-66-16,-1 1 0 0,-2 3 0 0,-2-1 0 15,2 2 0-15,0-1 0 0,1 2 0 0,3-2 0 16,2 0 0-16,5-1 0 0,1-1 0 16,13-14 0-16,5-5 0 0,3-3 0 0,2-1 0 15,3-5 0-15,3-6 0 0,3 0 0 0,1-4 0 16,1-5 0-16,2 1 0 0,2-2 0 0,-1-2 0 15,1-1 0-15,6-9 0 0,-10 15 0 0,10-15 0 16,-8 11 0-16,8-11-122 0,0 0-621 16,0 0-242-16,-7-11-55 0,7 11-633 0,4-26-1415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5:11:29.878"/>
    </inkml:context>
    <inkml:brush xml:id="br0">
      <inkml:brushProperty name="width" value="0.05292" units="cm"/>
      <inkml:brushProperty name="height" value="0.05292" units="cm"/>
      <inkml:brushProperty name="color" value="#FF0000"/>
    </inkml:brush>
  </inkml:definitions>
  <inkml:trace contextRef="#ctx0" brushRef="#br0">1451 3668 347 0,'0'0'683'15,"0"0"-141"-15,0 0-73 0,0 0-57 0,0 0-46 16,0 0-39-16,0 0-25 0,-10-11-1 0,10 11-11 16,-6-23-39-16,4 6-25 0,-3 0-49 0,5-6-8 15,-2-5-29-15,0-7-9 0,-2-5-22 16,4-14-21-16,0-5-25 0,0-3 11 0,4-2-21 16,-2-2 14-16,5 1-2 0,-3 2 15 15,4 4 15-15,-4 2 19 0,2 5-2 0,0 12 22 16,1 1 3-16,-5 9 14 0,2 2-9 0,-2 6-23 15,0 2-17-15,0 1-24 0,0 3-24 0,0 1-26 16,0 4-4-16,-2 11-15 0,6-12 5 16,-6 12 0-16,9 9 1 0,-3 3-7 0,0 8-20 15,4 10 33-15,1 7-14 0,1 10 12 16,3 2-6-16,-3 4-3 0,3 0 1 0,-3 1-5 16,2 0 4-16,-1-1 10 0,-3-2-12 0,3-2 8 15,-3-4-6-15,-2-7 2 0,0-1-2 0,-1-5-2 16,-1-5-7-16,0-2-7 0,-2-5 8 0,0-3 1 15,0 0 10-15,1-2-3 0,-3-2 18 16,0 0 15-16,-2-13 70 0,4 19 53 0,-4-19 15 16,0 0-25-16,4 13-37 0,-4-13-33 0,0 0-61 15,-10-12-25-15,1 1 0 0,1 0 0 16,-2-2 0-16,-5-4 0 0,-1-3 0 0,-5-2 0 16,0-1 0-16,-1 1 0 0,-3 2 0 0,-2-1 0 15,2 2 0-15,0 0 0 0,-1 1 0 16,-1 3 0-16,2 0 0 0,4 3 0 0,1 1 0 15,1-1 0-15,2 5 0 0,3-2 0 16,1 3 0-16,1-2 0 0,2 1 0 0,-1 2 0 0,3-2 0 16,8 7 0-16,-12-13 0 0,12 13 0 0,-4-18 0 15,8 7 0-15,4 0 0 0,4-3 0 16,5-1 0-16,6-5 0 0,6 2 0 0,8-1 0 16,2-3 0-16,5 2 0 0,1 2 0 0,0 3 0 15,1-1 0-15,-1 2 0 0,-3 2 0 0,-7 4 0 16,-6 1 0-16,-2 3 0 0,-7 0 0 15,-1 1 0-15,0 2 0 0,-5 1 0 0,1 4 0 16,-7 2 0-16,-4 6 0 0,-6 3 0 16,-2 2 0-16,-9 5 0 0,-3 4 0 0,-7 6 0 0,-2 3 0 15,-2 0 0-15,-4 2 0 0,0 2 0 16,-14 13 0-16,10-7 0 0,4-5 0 0,0-4 0 16,2 2 0-16,2-2 0 0,0-2 0 15,4 0 0-15,5-7 0 0,-1 0 0 0,5-1 0 16,-1-7 0-16,3 1 0 0,4-4 0 0,-3-3 0 15,3 0 0-15,2-1 0 0,-3-1 0 0,5-2 0 16,4-9 0-16,-10 15 0 0,10-15 0 16,-10 11 0-16,10-11 0 0,-7 10 0 0,7-10 0 15,0 0 0-15,0 0 0 0,-8 8-771 0,8-8-582 16,0 0 144-16,0 0-327 0,6-12-1246 16</inkml:trace>
  <inkml:trace contextRef="#ctx0" brushRef="#br0" timeOffset="4525.51">1437 5603 137 0,'0'0'747'0,"-13"-3"-143"0,13 3-70 0,0 0-19 16,-16-4-44-16,16 4 4 0,0 0-77 0,-9-11-92 16,9 11-59-16,7-17-31 0,3 4-21 0,7-4 11 15,14-7-19-15,6-1-9 0,6-2-27 0,23-7-33 16,5-4 25-16,3 4-35 0,0 0-6 15,3 1-37-15,-3-2-5 0,-1 7-14 0,-3-1-9 16,-16 6-7-16,-9 6-5 0,-4 1-35 0,-9 4 31 16,-4 0-37-16,-5 4 29 0,-4-1-48 15,-3 4-47-15,-3 0-92 0,-13 5-86 0,18 0-14 16,-18 0-16-16,0 0-87 0,0 22-43 0,-8-7-61 16,-6 6-129-16,-9 10-428 0,-6 7-690 15</inkml:trace>
  <inkml:trace contextRef="#ctx0" brushRef="#br0" timeOffset="4812.13">1331 6399 915 0,'-12'18'842'0,"-1"-4"-130"16,3-4-73-16,2 2-43 0,2-2-57 0,6-10-59 15,-7 10-21-15,7-10-7 0,13-3 150 0,-1-3-14 16,11-4-57-16,6-4-46 0,12-5-134 0,7-4-351 15,20-9 0-15,6-2 0 0,3 0 0 16,-1 1 0-16,3 1 0 0,-5-1 0 0,1 2 0 16,-3 1 0-16,-4 3 0 0,-14 4 0 0,-6 6 0 15,-5-1 0-15,-2 2 0 0,-8 3 0 16,-4 0 0-16,-4 5 0 0,-2-1 0 0,-4 1 0 16,-5 3 0-16,0-2 0 0,-1 2 0 0,-1 2 0 15,-12 3 0-15,15-5 0 0,-15 5-315 0,0 0-543 16,0 0-140-16,-13 5 82 0,1-2-695 0,-3 5-1342 15</inkml:trace>
  <inkml:trace contextRef="#ctx0" brushRef="#br0" timeOffset="12289.44">1794 8573 488 0,'-22'5'581'0,"1"1"-126"0,0-2-79 0,3 1-56 16,-1 1-46-16,5-2-23 0,-1-1-11 0,5 0-17 15,10-3 12-15,-11 7 79 0,11-7 1 0,17 0-3 16,2-6-40-16,16-1-7 0,10-5-37 16,11-4-19-16,25-10-27 0,3 0-23 0,3-3 3 15,0 2 21-15,0-3-42 0,0 2 39 0,-3-1-23 16,-3 5 16-16,-7-2-25 0,-16 8-6 0,-12 3-19 16,-5 1-11-16,-8 4-27 0,-8 1 2 15,-2 3 21-15,-5 0 28 0,-1 2 23 0,-3-1-3 16,1 1-6-16,-3-1-60 0,-12 5-90 0,19-6 0 15,-19 6 0-15,16-4 0 0,-16 4 0 16,11-3 0-16,-11 3 0 0,0 0 0 0,12-3 0 16,-12 3 0-16,0 0 0 0,0 0 0 0,0 0 0 15,0 0 0-15,0 0 0 0,0 0-368 16,0 0-101-16,0 0-50 0,0 0-51 0,0 0-8 16,4 10 167-16,-4-10-5 0,-10 13-10 0,10-13-25 15,-10 17-50-15,1-6-64 0,1-1-346 0,-2 0-555 16</inkml:trace>
  <inkml:trace contextRef="#ctx0" brushRef="#br0" timeOffset="19719.84">1701 10155 132 0,'0'0'714'0,"0"0"-147"0,0 0-89 15,0 0-72-15,0 0-46 0,-12-5-19 0,12 5-18 16,-6-12-9-16,4 1-15 0,0-3-31 0,-1-1-7 15,3-4-48-15,0-2-7 0,3-3-46 16,-1-6 1-16,4-7-19 0,2-2-6 0,2-6-10 16,1-2 15-16,1-4 14 0,3 4-18 0,-1 0-19 15,1 1 2-15,-1 1-10 0,-2 4 4 16,1 5 7-16,-1 4 27 0,-4 5 26 0,1 4 20 16,-1 0-15-16,-4 6 12 0,2 1-51 15,-2 1-24-15,1 2-38 0,-1 3-3 0,-4 10-33 16,4-20-17-16,-4 20-14 0,0 0-6 0,0 0 11 0,0 0-6 15,6 13 1-15,-4 4-13 0,0 4 2 16,2 6 0-16,-2-1 5 0,3 4-10 0,1 4 8 16,2 2-12-16,-2-1 17 0,0-1-3 0,3 1-4 15,-3-1 15-15,2-2-12 0,-2-5 8 16,1-1-13-16,-1-2 15 0,-2-4-10 0,0-3 16 16,0 1-24-16,0-3 28 0,0-3-16 15,-1 2 29-15,-3-14-24 0,4 21-13 0,-4-21 0 16,4 17 0-16,-4-17 0 0,0 0 0 0,0 15 0 15,0-15 0-15,0 0 0 0,-19 1 0 16,7-2 0-16,-3-1 0 0,-3-3 0 0,-3 1 0 16,-4-2 0-16,-2 1 0 0,-6-3 0 0,0 1 0 15,-2-1 0-15,0 0 0 0,0 2 0 16,0 1 0-16,-3-2 0 0,9 3 0 0,-2 1 0 0,3-2 0 16,1 2 0-16,6 0 0 0,0 2 0 15,5-2 0-15,-1 2 0 0,3-2 0 0,1 1 0 16,13 2 0-16,-14-6 0 0,14 6 0 0,0 0 0 15,12-15 0-15,3 8 0 0,8-4 0 16,12 1 0-16,10-3 0 0,7 0 0 0,2 2 0 16,6-2 0-16,20-3 0 0,-14 2 0 0,-10 2 0 15,0 3 0-15,-2 0 0 0,-3-3 0 0,-3 5 0 16,-9-1 0-16,-2 3 0 0,-6-2 0 16,-4 3 0-16,-6 1 0 0,0 0 0 0,-5-2 0 15,1 4 0-15,-3-1 0 0,-1 1 0 0,-13 1 0 16,18 1 0-16,-18-1 0 0,0 0 0 0,0 15 0 15,-6-4 0-15,-6 1 0 0,-5 3 0 16,-2 0 0-16,-5 4 0 0,-10 2 0 0,-3 3 0 16,0-2 0-16,-4 1 0 0,-1 2 0 0,1-1 0 15,0 2 0-15,-3-3 0 0,5 3 0 0,2-4 0 16,0 2 0-16,4-1 0 0,6-5 0 0,2 1 0 16,4-4 0-16,3-1 0 0,1 0 0 15,3-3 0-15,1-1 0 0,3 0 0 0,-1-3 0 16,1 1 0-16,4-3 0 0,6-5 0 0,-15 11 0 15,15-11 0-15,-8 6-319 0,8-6-454 0,0 0-138 16,0 0 33-16,-4-11 49 0,8 0-590 0,0-7-1103 16</inkml:trace>
  <inkml:trace contextRef="#ctx0" brushRef="#br0" timeOffset="41264.5">1844 11186 396 0,'0'0'388'0,"-13"14"2"15,13-14-91-15,-10 14 26 0,10-14-5 16,-6 10 3-16,6-10 20 0,0 0-13 0,-6 7 6 15,6-7 10-15,0 0-2 0,0 0-5 0,0 0 2 16,0 0-35-16,0 0-38 0,0 0-31 16,-13-13 72-16,13 0-14 0,-2-4-34 0,0-1-19 15,2-7-46-15,2-5-24 0,0-8-16 0,2-6-5 16,5-7-21-16,-1-3-32 0,4-1-7 16,3-1-13-16,-3-2 6 0,5 3-27 0,-3 0 4 15,1 4-3-15,-1 3-19 0,1 5 11 0,-5 10-18 16,-2 6-32-16,1 3 0 0,-3 4 0 0,0 3 0 15,-2 2 0-15,0 3 0 0,-4 12 0 0,13-11 0 16,-13 11 0-16,8 11 0 0,-2 4 0 16,0 4 0-16,-2 6 0 0,3 5 0 0,-3 7 0 15,2 5 0-15,-2 1 0 0,0 8 0 16,0-1 0-16,1 0 0 0,-1-7 0 0,0-2 0 16,2 1 0-16,-2 0 0 0,0-7 0 0,2 0 0 15,-1-6 0-15,-1-2 0 0,0-4 0 0,0-4 0 16,0-3 0-16,-2 2 0 0,2-4 0 15,-2-1 0-15,0-1 0 0,-2-12 0 0,0 18 0 16,0-18 0-16,-8 7 0 0,8-7 0 0,-23 0 0 16,9-3 0-16,-5-2 0 0,-5-3 0 0,-1-1 0 15,-4 0 0-15,-4-2 0 0,-2 1 0 16,2 1 0-16,-3 2 0 0,-1-2 0 0,0 4 0 16,-2 0 0-16,2 0 0 0,3 3 0 0,3 0 0 15,0 0 0-15,7 2 0 0,3-1 0 16,0-2 0-16,3 3 0 0,3-1 0 0,3-2 0 15,12 3 0-15,-6-8 0 0,12-2 0 0,10-3 0 16,11-4 0-16,12-5 0 0,26-13 0 16,7 1 0-16,4 0 0 0,1 0 0 0,3 0 0 15,-3 4 0-15,-1 4 0 0,-16 5 0 0,-12 4 0 16,-5 4 0-16,-10 4 0 0,-4 0 0 0,-6 2 0 16,-2 2 0-16,-5 1 0 0,-1 3 0 0,-15 1 0 15,14 8 0-15,-14-8 0 0,-6 21 0 16,-2-6 0-16,-9 4 0 0,-5 6 0 15,-7 4 0-15,-2 1 0 0,-7 3 0 0,-13 13 0 0,-3-6 0 16,0 2 0-16,9-5 0 0,5-6 0 0,1-1 0 16,0-1 0-16,2-2 0 0,2 0 0 15,1-1 0-15,3-3 0 0,9-2 0 0,-1-2-262 16,9-3-855-16,-1 2-113 0,7-2 262 0,0-2-493 16,3 2-1152-16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5:12:51.480"/>
    </inkml:context>
    <inkml:brush xml:id="br0">
      <inkml:brushProperty name="width" value="0.05292" units="cm"/>
      <inkml:brushProperty name="height" value="0.05292" units="cm"/>
      <inkml:brushProperty name="color" value="#FF0000"/>
    </inkml:brush>
  </inkml:definitions>
  <inkml:trace contextRef="#ctx0" brushRef="#br0">2412 4570 409 0,'0'0'597'0,"0"0"-117"0,0 0-54 0,-4-15-29 15,4 15-39-15,-4-18 1 0,2 6-33 0,0-3-12 16,2-5-19-16,0 0-44 0,2-8-26 0,2-2-31 15,2-9-34-15,5-10-24 0,1-3-7 16,5-3-36-16,7-22 9 0,1 2-11 0,2 7 17 16,-2 12 2-16,-7 12-10 0,3 2 42 0,-2 3-14 15,-5 8 1-15,1 2-11 0,-3 7 2 0,-4-1-6 16,3 8-15-16,-5 0-33 0,2 0-22 16,-2 6-23-16,-6 9-5 0,11-10 1 0,-11 10 4 15,14 11-2-15,-8 3 0 0,1 5-5 0,-1 7 10 16,2 8-13-16,-2 1 5 0,0 7-7 0,1 5 5 15,1 3-21-15,-4 2 26 0,0-2 3 16,2-1-5-16,-1-5-2 0,-1-2 1 0,0-4-3 16,0 1-4-16,0-7-2 0,0-2 0 0,-2-2-1 15,0-3 1-15,0-3-2 0,3-3 4 0,-3-2 9 16,-2-2 7-16,2-1 7 0,-2-14-7 16,0 16-7-16,0-16-3 0,0 0-3 0,-11 5-5 15,1-10-2-15,0-2 1 0,-5-3-5 16,-3-4-1-16,-5-4-6 0,-2-1 5 0,-6-5-8 15,0-1-30-15,-4 1 43 0,0-1-38 0,0 3 36 16,-3 3-1-16,3-1-5 0,-2 2-4 16,4 6 4-16,2-1 0 0,-2 4-4 0,2 0 1 15,4 3 3-15,2 0-10 0,2 1 8 0,5 1 7 16,1 1-13-16,1 1 9 0,3-2-3 0,13 4 4 16,-12-4 4-16,12 4 2 0,0 0 2 0,14-7 1 15,5 3 8-15,8-2 5 0,14-2 1 16,11 0 3-16,10-3-8 0,25-1 5 0,2 2-4 15,-2-2 7-15,-15 3-5 0,-12 3 3 0,0-1-3 16,-4 3-6-16,-5 0 2 0,-9 1-7 0,-9 2-5 16,-4 0 6-16,-7 0 20 0,-1 1 67 0,-7 2 71 15,-3 2 73-15,-11-4 1 0,-4 14-75 16,-7-2-166-16,-9 0 0 0,-18 10 0 0,-3 0 0 16,-23 9 0-16,-4 1 0 0,0 1 0 0,-5 1 0 15,5-1 0-15,0 0 0 0,2 0 0 16,4-1 0-16,12-3 0 0,11-5 0 0,2-2 0 15,4 1 0-15,10-4 0 0,2-4 0 0,7 3 0 16,3-6 0-16,3 3 0 0,6-3 0 0,4-1-981 16,8-4-332-16,3 0-594 0,7-3-1543 15</inkml:trace>
  <inkml:trace contextRef="#ctx0" brushRef="#br0" timeOffset="23227.29">2935 6008 360 0,'-20'0'696'0,"1"2"-90"0,0 0-48 16,-1-2-24-16,1 0 33 0,1 2 48 0,3-1-2 16,1 0 1-16,14-1-20 0,-21-2 161 0,21 2-63 15,0 0-48-15,0-15-301 0,12 3-343 0,15-5 0 16,10-6 0-16,23-11 0 0,9-3 0 15,9 0 0-15,3 1 0 0,8 0 0 0,0-1 0 16,1 1 0-16,-1 2 0 0,-2 0 0 0,-2 2 0 16,-4 2 0-16,-7 3 0 0,-18 8 0 15,-11 3 0-15,-5 2 0 0,-7 3 0 0,-9 4 0 16,-3-1 0-16,-2 1 0 0,-5 2 0 0,1 1 0 16,-3 0 0-16,-12 4 0 0,17-5 0 0,-17 5 0 15,0 0 0-15,0 0 0 0,0 0 0 0,0 0 0 16,-9 10 0-16,-1-6 0 0,0 3 0 15,-3 0 0-15,-1 2 0 0,-1 0 0 0,-3 4-1227 16,-1 1-284-16,0 1-208 0,-5 1-1475 0</inkml:trace>
  <inkml:trace contextRef="#ctx0" brushRef="#br0" timeOffset="34634.47">3115 7225 508 0,'-16'0'536'0,"1"-3"-113"0,1 1-9 0,-1 1-48 16,1-1 9-16,1 1-9 0,13 1 36 16,-22-3 3-16,22 3-13 0,-17-1-10 0,17 1-13 0,-12-2-17 15,12 2-13-15,0 0 158 0,0 0-3 16,6-15-2-16,10 6-49 0,9-5-7 0,12-5-236 15,9 1-200-15,22-11 0 0,7 1 0 0,1 1 0 16,-2 4 0-16,1 0 0 0,-13 4 0 16,-8 4 0-16,-5 0 0 0,1 1 0 0,-7 1 0 15,-6 3 0-15,-3-1 0 0,-6 3 0 0,-5 1 0 16,-2 3 0-16,-3-3 0 0,-3 3 0 16,-1 1 0-16,-1-2 0 0,-1 2 0 0,-12 3 0 15,19-5 0-15,-19 5 0 0,14-4 0 0,-14 4 0 16,0 0 0-16,17-5 0 0,-17 5 0 0,0 0 0 15,0 0 0-15,12-5 0 0,-12 5 0 16,0 0 0-16,0 0 0 0,0 0 0 0,0 0 0 16,0 0 0-16,-8-9 0 0,8 9-1001 0,0 0-155 15,-19-4 194-15,19 4-640 0,-22-2-1328 0</inkml:trace>
  <inkml:trace contextRef="#ctx0" brushRef="#br0" timeOffset="60417.41">2741 8553 502 0,'0'0'759'0,"0"0"-164"0,0 0-123 0,-12-4-107 15,12 4-49-15,6-10-8 0,2 2 10 16,4-1 5-16,7-5-23 0,4-4-15 0,10-3-42 16,2-3-31-16,4-3-31 0,7 1-26 0,16-10-27 15,0 0-4-15,0 2-41 0,-11 9 37 16,-3 1-48-16,0 1 15 0,-3 3-44 0,3 0 15 16,-3 1-38-16,1 1 19 0,-3 1-29 15,-2 1 27-15,1 1-36 0,-9 4 33 0,-2-1-39 0,-4 2 31 16,-3 2-33-16,-3 0 29 0,-4 3-27 15,-1-2 47-15,-1 2-16 0,-3 1 49 0,0 0-29 16,-1 0 34-16,-11 4-46 0,16-7 30 0,-16 7-45 16,13-4 27-16,-13 4-42 0,0 0 28 15,12-5-70-15,-12 5-47 0,0 0-115 0,0 0-95 16,0 0-125-16,0 0 67 0,0 0-41 0,0 0-77 16,0 0-85-16,0 0-105 0,-6 9-346 15,6-9-662-15</inkml:trace>
  <inkml:trace contextRef="#ctx0" brushRef="#br0" timeOffset="66108.92">2722 9779 526 0,'0'0'628'16,"-10"5"-129"-16,10-5-36 0,0 0-56 0,-14 5-19 15,14-5-14-15,0 0-26 0,-17-6-31 0,17 6-42 16,-12-11-19-16,8 2-34 0,-1-3-15 0,3-3-18 15,2-1-25-15,0-5-19 0,4-4-15 16,5-4-7-16,-1-5 39 0,4-8 6 16,3-2-8-16,-1 3-35 0,3-1 25 0,-3 1-34 0,3 0 2 15,-3 2 4-15,-1 5 11 0,-1 1 5 16,-2-1-9-16,1 3 7 0,-3 6 26 0,0 0 4 16,1 3-12-16,-5 1 9 0,2 6-29 0,-2 1-40 15,-2 0-94-15,2 3 0 0,-4 11 0 16,4-14 0-16,-4 14 0 0,0 0 0 0,7 25 0 15,-5-4 0-15,-2 3 0 0,2 10 0 0,0 5 0 16,2 3 0-16,0 8 0 0,0 1 0 0,2-3 0 16,3-1 0-16,-3-7 0 0,2-1 0 15,0-3 0-15,3-1 0 0,-1-4 0 0,-2-4 0 16,3-3 0-16,-3-2 0 0,-2-3 0 0,0-4 0 16,1 0 0-16,-3-3 0 0,0 0 0 15,-4-12 0-15,0 15 0 0,0-15 0 0,-10 11 0 16,10-11 0-16,-25 0 0 0,8-3 0 0,-3 1 0 15,-7-4 0-15,-2 1 0 0,-4-2 0 16,-5 0 0-16,1 2 0 0,-2-2 0 0,0 1 0 16,-1-2 0-16,1 4 0 0,0 1 0 0,4-1 0 15,2 2 0-15,6 0 0 0,2 1 0 0,4-2 0 16,3 3 0-16,1-1 0 0,3-1 0 16,14 2 0-16,-13-4 0 0,13 4 0 0,11-9 0 0,3 1 0 15,15-5 0-15,12-5 0 0,7-3 0 16,28-12 0-16,3 1 0 0,-1-1 0 0,3 0 0 15,-4 4 0-15,-7 2 0 0,-14 4 0 0,-13 7 0 16,-2 1 0-16,-10 3 0 0,-6 4 0 0,-2 2 0 16,-6-1 0-16,-17 7 0 0,20 3 0 15,-20-3 0-15,-2 22 0 0,-10-2 0 0,-7 7 0 16,-8 8 0-16,-4 1 0 0,-16 17 0 16,-1 3 0-16,-4-3 0 0,-1 3 0 0,-1-1 0 15,-2 0 0-15,4 2 0 0,-1-5 0 0,1 3 0 16,5-5 0-16,9-8 0 0,9-5 0 0,2 0 0 15,5-3 0-15,3-4 0 0,7 0 0 16,1 0 0-16,3-5-976 0,6 4-1642 0,0-1-1439 16</inkml:trace>
  <inkml:trace contextRef="#ctx0" brushRef="#br0" timeOffset="71117.89">2733 10982 296 0,'0'0'797'0,"0"0"-169"0,0 0-79 15,0 0-87-15,0 0-3 0,0 0 3 16,-6-14-30-16,6 14-15 0,-5-27-39 0,7 10-42 0,1-4-55 15,1-5 3-15,2-8 15 0,4-4-52 16,5-4-40-16,1-7-29 0,3-3-24 16,10-20-18-16,0 2-2 0,0 4-1 0,-5 14-13 15,-3 8 5-15,-2 2-11 0,1 4-9 0,-5 7 4 16,-1 2-6-16,-1 6-7 0,-3 4-12 0,0 3-18 16,-3 2-66-16,-1 1 0 0,0 4 0 0,-6 9 0 15,10-12 0-15,-10 12 0 0,0 0 0 16,13 12 0-16,-11-1 0 0,2 2 0 0,-2 2 0 15,2 1 0-15,0 3 0 0,-2-2 0 0,2 1 0 16,-1 0 0-16,1 0 0 0,0 0 0 16,0-2 0-16,0 1 0 0,2-3 0 0,-2 0 0 15,1-2 0-15,-1 0 0 0,0-1 0 0,-4-11 0 16,6 18 0-16,-6-18 0 0,6 16 0 0,-6-16 0 16,4 11 0-16,-4-11 0 0,0 0 0 15,4 12 0-15,-4-12 0 0,0 0 0 0,0 0 0 16,0 0 0-16,3 13 0 0,-3-13 0 0,0 0 0 15,0 0 0-15,0 0 0 0,0 0 0 0,-17 1 0 16,17-1 0-16,-17-4 0 0,5 1 0 16,0 0 0-16,-3-1 0 0,-1 2 0 0,-3-3 0 15,-2 5 0-15,-1-4 0 0,-5 0 0 0,-2 2 0 16,0 0 0-16,-2 1 0 0,0-1 0 16,0 2 0-16,2 0 0 0,0 0 0 0,4 0 0 15,0 0 0-15,5 0 0 0,-1 0 0 0,2 0 0 16,5 0 0-16,0 0 0 0,14 0 0 0,-25-1 0 15,25 1 0-15,-17-3 0 0,17 3 0 16,0 0 0-16,4-19 0 0,9 10 0 0,7-3 0 16,7-3 0-16,4 0 0 0,9-2 0 0,1 1 0 15,0-1 0-15,5 1 0 0,-3 1 0 16,3 0 0-16,-3 0 0 0,0 2 0 0,-7 2 0 16,-3 2 0-16,0 0 0 0,-6 3 0 0,-5-1 0 15,-1 2 0-15,-2 3 0 0,-3-1 0 16,1-1 0-16,-5 2 0 0,0 0 0 0,-12 2 0 15,19-2 0-15,-19 2 0 0,10 3 0 0,-10-3 0 16,0 0 0-16,-6 24 0 0,-2-10 0 0,-9 2 0 16,-1 6 0-16,-11 7 0 0,-2-1 0 15,-4 2 0-15,-5 3 0 0,-13 9 0 0,-3-1 0 16,10-5 0-16,5-7 0 0,2 1 0 0,2-2 0 16,-1 0 0-16,3 0 0 0,4-3 0 0,6-4 0 15,3-1 0-15,3-5 0 0,0 0 0 16,5-2 0-16,2-3 0 0,-1 1 0 0,3-3 0 15,2 0 0-15,8-8 0 0,-15 13-491 0,15-13-543 16,0 0-61-16,-4 12 150 0,4-12-519 0,0 0-1158 16</inkml:trace>
  <inkml:trace contextRef="#ctx0" brushRef="#br0" timeOffset="125918.85">3045 11984 582 0,'0'0'443'0,"0"0"-108"0,-8 4 31 0,8-4-4 16,0 0-8-16,0 0 17 0,0 0 17 0,0 0 2 16,0 0-21-16,0 0-41 0,0 0 4 15,0 0-17-15,10-13 12 0,2 1-4 0,9-5 88 16,6-2 29-16,8-7-54 0,6 1-19 0,19-14-67 16,4 5-24-16,3-4-52 0,-3 1-22 15,0 3-202-15,0 0 0 0,-10 8 0 0,-11 3 0 16,2 3 0-16,-1-2 0 0,-3 3 0 0,-2 1 0 15,-10 7 0-15,-4 0 0 0,-2 0 0 0,-7 3 0 16,-1 2 0-16,-1 1 0 0,-1-3 0 0,-3 4 0 16,-10 4 0-16,19-8 0 0,-19 8 0 15,0 0 0-15,10-4 0 0,-10 4 0 0,0 0-306 16,0 0-601-16,0 0-145 0,-19 6 100 0,7 0-620 16,0-2-1290-16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3:45:20.51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3117 11514 619 0,'0'-15'558'0,"0"15"-137"16,0 0-50-16,-4-16-84 0,4 16-42 0,0 0-62 15,0 0-20-15,0 0-37 0,0 0 10 0,0 0-8 16,-12 15 17-16,8 0-4 0,-1 1-8 15,1 4-17-15,-2 0 11 0,2 4-25 0,0 2 11 16,-2-1-24-16,1 2 1 0,1 0-19 0,0-1-4 16,0-5-19-16,2 1-3 0,0 0-10 0,-2-4 0 15,2 1-14-15,0-4-4 0,2 0 2 16,-2-1-1-16,2-14-3 0,-2 22 13 0,2-22 41 16,-3 16 59-16,3-16 31 0,0 0-14 0,0 0-40 15,0 0-26-15,0 0-1 0,-4-14-31 16,2-1 4-16,2-2-20 0,-2-4 5 0,2-1-18 15,-2 0-4-15,2-2 3 0,-2-2-2 0,2-1 15 16,-2 3-26-16,2-1 22 0,-2-1-26 0,2 4 18 16,0-1-20-16,0 2 18 0,0 1-23 15,0 0 18-15,0 4-22 0,0-2 18 0,2 4-24 16,-2-1 20-16,2 1-21 0,0 4 19 0,2-2-24 16,-4 12 22-16,6-21-20 0,1 10 10 15,-1 3-4-15,0 0 25 0,2 1-26 0,1 0 24 16,1 4-21-16,0-4 25 0,1 2-25 0,1 3 22 15,-2-4-15-15,3 5 4 0,-1-2-9 16,-12 3 15-16,21-3-64 0,-21 3-69 0,20 0-69 16,-20 0-48-16,13 2 4 0,-13-2-37 0,10 11-31 15,-10-11-38-15,2 12-47 0,-2-12 11 0,-6 18 3 16,0-9 10-16,0 1-18 0,-3-1-226 0,1-1-174 16</inkml:trace>
  <inkml:trace contextRef="#ctx0" brushRef="#br0" timeOffset="150.61">3094 11514 246 0,'0'0'366'0,"-12"14"-58"0,12-14-19 0,-8 8-44 15,8-8-33-15,0 0-29 0,-8 13-39 16,8-13-23-16,0 0-32 0,0 0 17 0,0 0 2 16,0 0 5-16,0 0-30 0,16 1-2 0,-16-1-31 15,21-3 5-15,-21 3-23 0,22-3 7 16,-22 3-25-16,21 3-42 0,-21-3-76 0,15 6-74 16,-15-6-32-16,6 16-59 0,-6-16-6 0,-4 23-38 15,0-9-159-15,-3 1-23 0</inkml:trace>
  <inkml:trace contextRef="#ctx0" brushRef="#br0" timeOffset="251.83">3097 11727 566 0,'-9'13'195'0,"3"-1"-40"0,2-2 9 0,-2 1-63 16,6-11 17-16,-6 16-48 0,6-16 73 0,0 0 27 16,2 14-9-16,-2-14-13 0,0 0-37 15,16 1-24-15,-16-1-6 0,21-6-23 0,-11 2 0 16,3-1-21-16,-1 1-26 0,0-4-100 0,1 1-175 16,-1-2-398-16,-2-2-217 0</inkml:trace>
  <inkml:trace contextRef="#ctx0" brushRef="#br0" timeOffset="458.77">3374 11626 570 0,'0'0'450'0,"0"0"-101"0,0 0-90 15,0 0-34-15,0 0-45 0,6 12-20 0,-6-12-43 16,4 14-4-16,-4-14-39 0,4 18 9 0,-4-18-31 15,4 20-12-15,-4-20-7 0,4 23-2 16,-4-23-12-16,4 22-56 0,-4-22-83 0,5 17-110 16,-5-17-108-16,2 14-307 0,-2-14-200 0</inkml:trace>
  <inkml:trace contextRef="#ctx0" brushRef="#br0" timeOffset="789.48">3462 11166 196 0,'-26'-29'660'0,"-8"9"-148"16,-5 3-102-16,0 10-24 0,-4 7-62 0,-9 7-19 15,-25 15-22-15,1 8-25 0,1 8-27 16,1 10-23-16,4 7-20 0,6 6-35 0,4 11-12 16,10 4-28-16,9 3-21 0,10 0-20 15,12 1-13-15,15-17-6 0,8-12-12 0,11-4-5 16,12-5-1-16,24 8 0 0,11-14-4 0,13-14-2 15,11-13 14-15,12-14-12 0,5-14 1 0,4-12 0 16,51-29-12-16,-51 9 13 0,-28 4-19 16,-11-4 2-16,-12-2 11 0,-17-4 1 0,-14 5-5 15,-17 5-7-15,-8 2 8 0,-10-8-15 0,-11 4 4 16,-20-14-9-16,-11 10 2 0,-8 10-17 0,-8 10 0 16,-5 11-64-16,11 8-94 0,5 10-114 15,1 5-105-15,0 4-128 0,4 7-679 0,-2 4-839 16</inkml:trace>
  <inkml:trace contextRef="#ctx0" brushRef="#br0" timeOffset="1958.02">6193 12176 270 0,'0'0'343'0,"0"0"-22"0,0 0-53 16,0 0-41-16,0 0-24 0,0 0-26 0,0 0-18 16,0 0-27-16,0 0-24 0,0 0-14 15,0 0-11-15,0 0 1 0,0 0 8 0,4-12 12 16,-4 12 17-16,0 0 15 0,0 0 12 0,0 0 0 16,0 0-4-16,0 0-9 0,0 0-10 0,0 0-14 15,0 0-13-15,0 0-21 0,0 0-21 16,0 0-19-16,0 0-9 0,0 0-5 0,0 0-7 15,0 0 0-15,-4 23 1 0,4-9 16 16,0 3-13-16,0 1 29 0,-4 7 3 0,2 3 29 16,-2 0 20-16,0 8 11 0,-1 2 9 0,1 2-1 15,0 2-10-15,-6 4-7 0,2 3-9 0,-1-2-11 16,1-1-12-16,0 0-7 0,2-6-13 16,-5-3-17-16,5-1 4 0,-2 0-10 0,2-7-3 0,-1-1-7 15,1-4-4-15,0-1-1 0,2-1-2 0,0-4-13 16,0-2 9-16,2 1-68 0,-3-4-91 15,1 0-82-15,4-13-89 0,-4 17-100 0,4-17-89 16,0 0-135-16,0 0-355 0,0 0-656 0</inkml:trace>
  <inkml:trace contextRef="#ctx0" brushRef="#br0" timeOffset="2622.01">6220 12173 468 0,'0'0'403'0,"-4"-10"-74"0,4 10-49 16,0 0-24-16,0 0-18 0,-8-9-29 0,8 9-41 15,0 0-29-15,0 0-28 0,0 0-25 0,0 0-20 16,-3-12-17-16,3 12-10 0,0 0-10 0,0 0-6 15,0 0 1-15,0 0-3 0,11-4 12 0,-11 4-2 16,18-7 6-16,-3 7 8 0,-1-4 3 16,7 3 4-16,4-3 0 0,4-3-3 0,6 0-6 15,10-4-9-15,3 4-4 0,4-3-3 0,1 2-5 16,1-1-6-16,0 5-4 0,0-4-1 16,-1 4-1-16,-3-1-5 0,-9 0 1 0,3 4-1 15,-3 0 1-15,-2-1-1 0,-6 2-1 0,-2-3-2 16,0 3 1-16,-8 0-5 0,0 0 5 0,-4 0-4 15,1 0-2-15,-5 0 9 0,-1 0-2 0,-14 0 6 16,25 3 9-16,-25-3 8 0,19 0 17 16,-19 0-2-16,0 0-1 0,16 3-8 0,-16-3-10 15,0 0 0-15,2 12-5 0,-6-1-1 0,-2 0-2 16,2 5-9-16,-7-2 0 0,3 2 1 16,0 6 12-16,-3 1-20 0,3 0 17 0,0 3-22 15,0 3 21-15,1 0-22 0,1 6 20 0,4-6-19 16,-2 4 0-16,0 0-1 0,2-2 3 15,0 1-1-15,0-2 8 0,2 2-5 0,0-2 3 16,0-1-4-16,0-3 8 0,0-2-9 0,0-1 4 16,-2-1-4-16,2-1 8 0,0-2-6 0,0-2 19 15,-2 1 24-15,0 0 63 0,-1-2 7 0,-1-2 36 16,-4-1 13-16,0 2 6 0,-3-4-9 0,-7 4 5 16,-1-4-17-16,-6 1-11 0,-6-2-17 0,-2-2-9 15,-14 4-22-15,-1-4-12 0,-3-2-4 16,-3 2 5-16,-2-4 12 0,2 0 0 0,1-1-3 15,-1-1-6-15,4 1-14 0,3-1-11 0,3-2-9 16,1 0-5-16,1 0-25 0,9 0-2 0,4 0 10 16,3 0-4-16,3 0-36 0,0 0-127 15,4 0-206-15,3 0-60 0,1-2-41 0,15 2-40 16,-16 0-74-16,16 0-166 0,0 0-267 0,0 0-654 16</inkml:trace>
  <inkml:trace contextRef="#ctx0" brushRef="#br0" timeOffset="5761.37">6392 12461 55 0,'0'0'520'0,"2"-10"-130"0,-2 10-54 0,0 0-58 16,0 0-30-16,6-15-52 0,-6 15-33 16,0 0-46-16,0 0-12 0,0 0-16 0,0 0 3 15,-4 17-18-15,4-17 8 0,-2 26-9 0,2-13-3 16,-2 3 0-16,-1-1-8 0,1 3-6 0,0-1-9 16,2 3-7-16,-2-4-3 0,2 0-13 0,-2-1 4 15,2 0-12-15,-2-1 6 0,2-14-11 16,0 21 9-16,0-21-6 0,-2 14 10 0,2-14 6 15,0 0 19-15,0 0 10 0,0 0 0 0,0 0 15 16,0 0 5-16,15-10 7 0,-11-4 17 0,0-2-34 16,2-5 6-16,0-2-17 0,0-2-9 0,3-3-8 15,-3-1-24-15,0 4 15 0,0 0-11 16,3 3 32-16,-5 3-11 0,0 4 1 0,0-1-23 16,-2 4 1-16,2 0-22 0,-4 12 12 0,4-12-11 15,-4 12 11-15,0 0 0 0,0 0-1 16,6 10-2-16,-6-10-1 0,5 20-2 0,-3-9-2 15,2 2-2-15,-2-1-6 0,2 0 7 0,0-1-5 16,2 0 5-16,-2-2-3 0,3-2 9 0,-1 3-8 16,-6-10 13-16,14 12-4 0,-14-12 10 15,21 0-4-15,-21 0 6 0,19-7 3 0,-7 0 19 16,3-3 17-16,-5-3 21 0,0 1 2 0,3-4 21 16,3-1-25-16,-8-2 18 0,3 1-12 0,1 2 13 15,-6 1-2-15,3 2 9 0,-1 0-18 0,-4 3-4 16,0 1-2-16,-4 9-2 0,10-15-41 15,-10 15 0-15,0 0-15 0,0 0 4 0,0 0-12 16,0 0 13-16,9 14-20 0,-9-14-4 0,0 25 5 16,-4-7-3-16,4-3 2 0,-2 4 14 0,2-1-24 15,-3 1 18-15,3-1-19 0,3 4-28 0,-3-4-161 16,2 1-127-16,-2 2-15 0,4-4-83 16,0 0-55-16,-4 2-70 0,4-4-100 0,-2-1-346 15,4-2-642-15</inkml:trace>
  <inkml:trace contextRef="#ctx0" brushRef="#br0" timeOffset="5918.94">6881 12640 666 0,'0'0'557'0,"9"-9"-70"16,-9 9-23-16,0 0-14 0,4-7 20 0,-4 7-37 15,0 0-46-15,0 0-55 0,0 0-75 0,0 0-40 16,6-11-58-16,-6 11-21 0,0 0-39 0,0 0-4 16,0 0-35-16,0 15 3 0,0-15-11 0,-2 19-16 15,2-19-1-15,0 20-29 0,0-20-162 16,-4 24-161-16,4-10-199 0,0 0-179 0,-4 0-503 15,0-3-843-15</inkml:trace>
  <inkml:trace contextRef="#ctx0" brushRef="#br0" timeOffset="14297.38">7266 12541 510 0,'0'0'375'0,"-19"-7"-51"15,19 7-62-15,-20-6-7 0,20 6-28 0,-19-9 6 16,19 9-35-16,-23-5 14 0,23 5-27 0,-18-4 2 16,18 4-35-16,-13-6 4 0,13 6-35 0,-12-1 1 15,12 1-36-15,0 0 4 0,-10-7-32 0,10 7 3 16,0 0-29-16,6-17 14 0,2 4-11 0,9-2-17 16,7-4 15-16,7-3-23 0,9-4 15 15,-3-1-19-15,6 0 0 0,17-7 4 0,-10 4-1 16,-7 7-5-16,3-2 0 0,-7 3-2 15,-2-1 4-15,-2 4 11 0,-6 4-17 0,-4 2 6 16,-6 2-6-16,-3 4 13 0,-1-4-18 0,-3 6 5 16,-2-1-23-16,-10 6 8 0,13-9-43 0,-13 9-18 15,0 0-11-15,0 0-1 0,0 0 5 16,-4-7 11-16,4 7 10 0,-17 2 13 0,17-2-8 16,-18 0 9-16,18 0 7 0,-23 3 7 0,23-3 9 15,-17 3 2-15,17-3 5 0,-10 1 0 16,10-1 0-16,0 0-2 0,0 0 2 0,-17 3 4 15,17-3 2-15,0 0 3 0,0 0 0 0,0 0 1 16,13-5 4-16,-13 5 2 0,23-5 1 16,-23 5-4-16,22-2 4 0,-22 2-3 0,23-3-2 15,-23 3 4-15,17 0-2 0,-17 0 9 0,0 0 12 16,14 3 7-16,-14-3 44 0,0 0 36 0,8 12 5 16,-8-12-13-16,-10 18-16 0,4-9-16 0,0 4-11 15,-3-4-11-15,-1 2-9 0,2 3 6 0,-1-2-29 16,-1-1-68-16,6 1-159 0,0 0-178 15,4-12-590-15,-4 15-641 0</inkml:trace>
  <inkml:trace contextRef="#ctx0" brushRef="#br0" timeOffset="15329.27">7208 12496 364 0,'0'0'413'0,"0"0"-56"16,-4-7-72-16,4 7-70 0,0 0-28 15,0 0-45-15,0 0-23 0,0 0-26 0,6-10-5 16,-6 10-13-16,17 1 12 0,-3 0-18 0,-1 7 13 16,3-1 0-16,3 7 34 0,-1-1-5 0,5 8 12 15,4 1-2-15,0 6-8 0,0 2-8 0,-1 1 3 16,1 1-16-16,0 0 12 0,0-2-20 16,-4 0 9-16,4 0-25 0,-5-4 11 0,-3-4-35 15,2 0 9-15,-3-2-27 0,-3-4-2 0,-1 2-4 16,-1-6-7-16,-1 2 3 0,-4-6-2 15,3 5-10-15,-3-5-59 0,0 0-78 0,3-1-142 16,-11-7-83-16,8 9-158 0,-8-9-375 0,0 0-530 16</inkml:trace>
  <inkml:trace contextRef="#ctx0" brushRef="#br0" timeOffset="15562.29">7797 12838 252 0,'0'0'549'0,"0"0"-175"16,0-14-55-16,0 14-98 0,0 0-11 15,0 0-75-15,0 0-2 0,0 0-58 0,0 0 28 16,0 0-34-16,17 2 23 0,-7 5-29 16,-2 2 23-16,1 3-18 0,1-3 20 0,0 5-19 15,3-3 10-15,-5 2 1 0,0 1 32 0,3 0 55 16,-7-1 30-16,0 4 47 0,0-4 25 0,-4 3-12 16,-4-2-13-16,-4 4-32 0,-5-3-50 15,-1 4-15-15,-5-1-46 0,-4 1-3 0,-1-1-34 16,-1-2-4-16,-2 3-32 0,0-2-95 0,0-4-164 15,2 4-166-15,5-5-116 0,-1-1-211 0,2-2-378 16,3 0-751-16</inkml:trace>
  <inkml:trace contextRef="#ctx0" brushRef="#br0" timeOffset="29565.02">8328 11908 47 0,'0'0'507'0,"0"0"-140"0,9-12-90 0,-9 12-68 16,0 0-37-16,0 0-46 0,0 0-21 15,0 0-22-15,0 0-17 0,4 17-9 0,-4-2-10 16,0 2-3-16,0 1-13 0,0-1-2 0,0 6-8 0,0-5 0 16,-4 1-9-16,4 0-7 0,0-3 9 15,0 1-1-15,-2-4-1 0,2-13-3 16,0 26 0-16,0-26-4 0,0 21 23 0,0-21 43 16,-2 16 41-16,2-16 44 0,0 0 32 0,-3 14-20 15,3-14-34-15,0 0-26 0,0 0-22 0,-4-7-17 16,4 7-14-16,-8-23-12 0,4 6-7 15,0-2-5-15,0-3-7 0,2-2-4 0,0-4-6 16,2 1 12-16,0-3-15 0,2 1 12 0,2 0-18 16,2 0 10-16,2-3-20 0,0 0 17 0,7 1 0 15,-1 1 1-15,7 0-17 0,-2 4 8 16,-1-1-15-16,3 7 15 0,0-1-12 0,-5 6 15 16,3 3-19-16,-3 4 17 0,-1 2-21 0,-3 2 5 15,-12 4-57-15,23 2-38 0,-13 3-50 16,-6 3-42-16,1 3-61 0,-5 4-14 0,-5 0-14 15,-5 5-1-15,2 0-6 0,-9 0 47 0,7 3 36 16,-9-4 74-16,7 1 83 0,-3 1 53 16,-1-5 53-16,6-1 11 0,-3-1 35 0,3-3-24 15,2 1 58-15,-1-1 25 0,-1-4-20 0,6 2 3 16,4-9-5-16,-13 14-25 0,13-14-9 0,0 0 3 16,0 0 9-16,5 12 0 0,-5-12-7 15,22-5-8-15,-7 2-13 0,5 0-15 0,-1-2-13 16,4-2-10-16,4 2-8 0,-5 1-8 0,5-2-2 15,0 2-90-15,-4-1-88 0,0 2-109 0,-3-1-114 16,-1 2-377-16,-5 2-335 0</inkml:trace>
  <inkml:trace contextRef="#ctx0" brushRef="#br0" timeOffset="31204.69">8403 12813 52 0,'-13'-1'547'0,"13"1"-188"0,0 0 6 16,0 0-90-16,0 0-12 0,-10-3-74 0,10 3-15 16,0 0-60-16,0 0-10 0,0 0-45 0,-8 10 11 15,8-10-28-15,-8 19 20 0,3-7-20 16,1 3 23-16,2 0-5 0,-2 0 17 0,0 5-8 16,-4-2 7-16,4 1-15 0,-1-4 2 15,3 4-12-15,-2-3-5 0,0-2-2 0,0 1-7 16,-2-1 3-16,4-3-2 0,2-11 17 0,-4 16 26 15,4-16 40-15,-3 12 25 0,3-12-23 0,0 0-23 16,0 0-23-16,0 0-10 0,3-15-15 16,-1 2-11-16,2-4-5 0,2 2-9 0,-2-6-4 15,0 0-2-15,0 2-3 0,-2-2-7 0,5 0 1 16,-1 5-5-16,-6-2-2 0,4 4-2 16,0-1-7-1,0 3-6 16,-4 12-3-15,6-15 0 15,-6 15 7-15,0 0-3 0,13-3 4-1,-13 3 3-15,12 10 2 31,-12-10-3-31,15 16-3 16,-7-9 31 0,2 3-28-16,-1-2 3 15,-3 0 2 1,2 0 7 0,0 0 13-1,1-1 33 1,1 0 50-1,-10-7 47 17,19 7 23-32,-19-7-5 15,24 1-6 1,-24-1-20 0,23-4-19-16,-13-2-19 31,3 0 12-31,-5 0-13 15,2-4-29 17,-1-3 3-17,-3 2-17 1,2-2-10 0,-4 0-26-16,0 1-1 31,1 0-6-31,-5 1 2 15,0 11-90 1,6-19-133 0,-6 19-161-1,0-13-16 1,0 13-72 0,0 0-63-1,0 0-89 1,2-14-553-16,-2 14-800 31</inkml:trace>
  <inkml:trace contextRef="#ctx0" brushRef="#br0" timeOffset="35572.43">8889 12774 341 0,'0'0'349'0,"8"-15"-49"0,-8 15-36 0,10-15-15 15,-10 15-16-15,4-10 1 0,-4 10-46 0,0 0-20 16,4-10-45-16,-4 10-12 0,0 0-39 0,0 0-18 15,0 0-2-15,0 0-15 0,-4 23-12 16,0-6-8-16,-2 1 1 0,2 8 1 0,-4-3-7 16,3 3-3-16,-3 2-2 0,2-3-5 0,2 2 11 15,0-1-8-15,0-3 2 0,-5-1-3 16,7-3 1-16,-2-1 12 0,0-2-18 0,4-1 18 16,-4-2-17-16,4 1 34 0,0-14 18 15,-4 18 59-15,4-18-12 0,0 0-16 0,0 0-16 16,0 0-11-16,0 0-8 0,0 0 1 0,-11-15-5 15,11 5-3-15,-4-4-4 0,4-5-8 16,-4 2-3-16,4-3-6 0,0-1-1 0,0 0-5 16,-4 0 0-16,4-2-1 0,0 0-1 0,4 1-1 15,-4 2-2-15,0 1 0 0,4-2 3 16,0 2-6-16,-4 3 4 0,5-2 13 0,1 2-23 16,2 2 21-16,-4-2-22 0,4 2 16 0,3-1-27 15,1 6 26-15,-2-2-20 0,-1 1 15 0,5 0-14 16,-6 4 13-16,3 0-14 0,1 0 15 0,-12 6-19 15,23-6-24-15,-23 6-89 0,17 2-75 16,-17-2-64-16,10 10-103 0,-10-10-64 0,0 20-365 16,0-8-396-16</inkml:trace>
  <inkml:trace contextRef="#ctx0" brushRef="#br0" timeOffset="35725.99">8866 12910 540 0,'0'0'534'15,"-8"14"-121"-15,8-14-73 0,-7 9-42 16,7-9-41-16,0 0-7 0,0 0 0 0,0 0-13 15,0 0-18-15,15 4-38 0,-3-8-30 0,3 1-28 16,-1-3-27-16,3 0-17 0,1 3-20 0,1-3-13 16,-2 2-25-16,1 0-98 0,-3-2-152 15,3 4-106-15,-1-3-178 0,-5 4-404 0,3-1-566 16</inkml:trace>
  <inkml:trace contextRef="#ctx0" brushRef="#br0" timeOffset="37929.19">5573 12360 380 0,'0'0'498'0,"-23"4"-112"0,23-4-98 15,-20 4-23-15,20-4-43 0,-17 2-12 0,17-2-51 16,0 0-19-16,-17 2-44 0,17-2-4 15,0 0-33-15,0 0 7 0,0 0-15 0,17 0 3 0,0-2-21 16,1 2 8-16,7-2-22 0,-2-1 15 16,-3 2-21-16,7-3 10 0,-2 4-16 0,0-3 13 15,-2 2-18-15,-3-2 17 0,1 2-15 0,-2 1 15 16,-3-2-11-16,-1-1 13 0,-5 0-18 16,-10 3 15-16,16-9-15 0,-16 9 8 0,5-12 19 15,-5 12 23-15,-5-11 0 0,5 11 22 0,-12-16 24 16,4 11 9-16,2-4 26 0,-5 4-13 15,1-2-10-15,10 7-26 0,-13-9-6 0,13 9-28 16,-12-10-7-16,12 10-29 0,0 0 6 0,-8-7-20 16,8 7 14-16,0 0-17 0,0 0 16 0,0 0-16 15,14 6 16-15,-14-6-16 0,17 13 5 16,-17-13-10-16,18 12 14 0,-18-12-13 0,9 14 11 16,-9-14-10-16,6 14 16 0,-6-14-15 15,0 20 14-15,-2-8-2 0,-2 0-30 0,-5 1-52 0,3-1-86 16,0 1-61-16,-2 0-92 0,-1-1-115 0,1 1-70 15,2-1-345-15,0 2-461 0</inkml:trace>
  <inkml:trace contextRef="#ctx0" brushRef="#br0" timeOffset="38129.92">5649 12779 151 0,'0'0'688'0,"-10"5"-176"0,10-5-114 15,0 0-77-15,0 0-73 0,0 0-46 0,0 0-24 16,0 0-18-16,0 0-23 0,10-10-21 0,1 3-24 16,5 2-16-16,-1-3-12 0,1 1-16 15,7-3-6-15,0 3-6 0,0 1-9 0,-1-1-12 16,1 0-50-16,-2 2-111 0,-5 0-67 0,1 0-88 16,-3 1-55-16,-1-2-419 0,-3 2-370 0</inkml:trace>
  <inkml:trace contextRef="#ctx0" brushRef="#br0" timeOffset="38342.32">5883 12627 468 0,'0'0'416'0,"-19"-8"-63"0,19 8-51 0,-14-7-10 16,14 7-26-16,-10-4-54 0,10 4-44 0,0 0-42 15,-11-8-30-15,11 8-14 0,0 0-14 0,0 0-13 16,0 0-14-16,0 0-9 0,15 0-6 16,-15 0 0-16,18 8-11 0,-7-4-5 0,-1 3-1 15,0-1-1-15,-1 1-14 0,1 1 17 0,-4 1-11 16,0 0 14-16,-4 3-10 0,-2-12 12 0,7 22-14 15,-14-9 10-15,3-1-11 0,-2 1 14 0,0-2-16 16,-4 4 11-16,-3-4-20 0,3 4-36 16,-3-3-128-16,1-1-30 0,-2 0-103 0,-3 4-452 15,3-4-350-15</inkml:trace>
  <inkml:trace contextRef="#ctx0" brushRef="#br0" timeOffset="38523.76">5567 13087 251 0,'-6'9'627'0,"6"-9"-162"16,0 0-93-16,0 0-75 0,0 0-59 0,0 0-40 16,0 0-27-16,0 0-27 0,0 0-25 15,22-3-23-15,-9-3-22 0,1 3-17 0,1-2-2 16,3 1-17-16,-1-2-3 0,1 0-11 0,3 2-28 16,-4-1-154-16,1 0-68 0,1-2-144 0,-5 0-418 15,3 2-387-15</inkml:trace>
  <inkml:trace contextRef="#ctx0" brushRef="#br0" timeOffset="38725.86">5871 12915 171 0,'0'0'690'0,"0"0"-194"0,-11-8-90 0,11 8-54 16,0 0-53-16,0 0-59 0,-8-8-46 16,8 8-46-16,0 0-32 0,0 0-25 0,0 0-15 15,0 0-14-15,0 0-12 0,10 8-12 0,-10-8-4 16,11 14-9-16,-11-14-1 0,10 19-3 0,-10-19-1 15,0 26-3-15,0-12-1 0,-8 2 0 0,-1 2-3 16,-1 1-4-16,-4 2 0 0,1-3 0 16,-7 6 10-16,1-3-33 0,-2 0-86 0,5-4-102 15,-1 1-111-15,1-6-142 0,1 1-355 0,3-1-417 16</inkml:trace>
  <inkml:trace contextRef="#ctx0" brushRef="#br0" timeOffset="40307.51">5809 12037 333 0,'0'0'357'15,"0"0"-86"-15,0 0-52 0,0 0-57 0,0 0-28 16,0 0-31-16,0 0-26 0,-2 11-47 0,2-11-114 15,0 0-92-15,0 15-272 0,0-15 10 0</inkml:trace>
  <inkml:trace contextRef="#ctx0" brushRef="#br0" timeOffset="40413.83">5802 12236 376 0,'0'0'305'0,"0"0"-74"0,0 15-52 0,0-15-39 16,0 0-93-16,0 0-130 0,0 0-296 0,0 15 103 15</inkml:trace>
  <inkml:trace contextRef="#ctx0" brushRef="#br0" timeOffset="48657.9">5164 12214 285 0,'-13'-4'480'16,"1"3"-110"-16,-3 1-76 0,1 0-48 0,-3 0-28 15,3 1-10-15,-5 3-32 0,3 0-23 0,1 1-27 16,1 3-32-16,-1-3-17 0,5 6-4 0,0-3-30 16,1 5 13-16,3 1-28 0,4 0 9 0,2 0-19 15,0-1 14-15,6 2-23 0,-2-1 15 16,5-1-15-16,1-3 9 0,2 1-15 0,1 1 22 16,1-5-20-16,3 0 15 0,-1-2-27 0,1-1-32 15,0-2-80-15,-1-2-101 0,-4 0-89 0,3-2-458 16,-1 0-359-16</inkml:trace>
  <inkml:trace contextRef="#ctx0" brushRef="#br0" timeOffset="50330.2">5062 11465 153 0,'0'0'438'0,"-10"-6"-139"15,10 6-24-15,0 0-42 0,-16-6-20 0,16 6-23 16,0 0-47-16,0 0-24 0,-9-8-32 0,9 8-20 16,0 0-16-16,9-7-4 0,-9 7-15 0,16-9-6 15,-16 9-11-15,17-6 6 0,-17 6-14 16,18-1-2-16,-18 1 3 0,19 4 0 0,-19-4 4 16,16 9 23-16,-12 0 23 0,3 3 24 15,-5 0 8-15,-2 4 25 0,-2 1-19 0,0 3 3 16,-3-2-29-16,-1 4 1 0,0 1-28 0,-2 1-4 15,0-2-9-15,1 6-3 0,-1-4-10 16,4 2-20-16,-6 1-95 0,1-1-117 0,1-2-173 16,0-2-433-16,0 1-435 0</inkml:trace>
  <inkml:trace contextRef="#ctx0" brushRef="#br0" timeOffset="50461.1">4965 11871 289 0,'0'0'548'0,"-4"-13"-145"0,4 13-86 15,0-17-78-15,0 17-36 0,8-19-60 0,1 8-23 16,1 0-34-16,2 0-28 0,7-1-105 0,0-3-151 16,3 2-163-16,-1 1-205 0,2 0-128 0</inkml:trace>
  <inkml:trace contextRef="#ctx0" brushRef="#br0" timeOffset="50676.24">5292 11615 210 0,'0'0'434'0,"-23"7"-107"15,13-3-57-15,-1 0-66 0,1 0-33 0,10-4-39 16,-14 10-15-16,14-10-28 0,-9 12-10 0,9-12-14 16,0 16-10-16,0-16 1 0,15 16-4 0,-3-8 0 15,5-2 1-15,-3 2-10 0,3-5 4 0,1-1-17 16,-1 2 3-16,-1-3-12 0,-1 3 33 16,-3-3 38-16,-12-1 41 0,21 0-42 0,-21 0-7 15,0 0-30-15,0 0-6 0,0 0-48 0,0 0-49 16,0 0-80-16,-8-8-67 0,8 8-66 15,-15-4-74-15,15 4-339 0,-12-3-234 0</inkml:trace>
  <inkml:trace contextRef="#ctx0" brushRef="#br0" timeOffset="50899.61">5534 11589 92 0,'0'0'590'15,"0"0"-172"-15,0 0-74 0,-15-2-52 0,15 2-26 16,0 0-65-16,-14 6-30 0,14-6-51 0,0 0-8 15,-9 10-28-15,9-10-7 0,0 0-27 0,5 16 8 16,-5-16-17-16,12 11 7 0,-2-7-26 16,1 0 13-16,1-1-14 0,-12-3 10 0,19 4-19 15,-19-4 21-15,16 7-14 0,-16-7 9 0,0 0-21 16,0 0 9-16,0 0-19 0,0 0-9 16,0 0-56-16,0 0-46 0,0 0-74 0,0 0-99 15,-14 0-67-15,14 0-332 0,-15 0-250 0</inkml:trace>
  <inkml:trace contextRef="#ctx0" brushRef="#br0" timeOffset="51212.26">5798 11485 637 0,'0'0'449'15,"-14"-13"-66"-15,14 13-50 0,-11-7-22 0,11 7-88 16,-8-6-28-16,8 6-57 0,0 0-20 0,0 0-36 16,0 0 1-16,0 0-33 0,15-10 2 0,-15 10-23 15,29 3 9-15,-9-3-24 0,1 4 12 16,0-1-17-16,1 3 12 0,3-1-20 0,-6 1 13 16,-1 0-15-16,-1-2 11 0,-3 1-12 0,-1 1 18 15,-3-1 14-15,-10-5 40 0,8 15-11 16,-8-15 12-16,-8 19-9 0,0-8-30 0,-2 1 12 15,-5-3-22-15,1 2 10 0,-3 1-20 0,-2 1 9 16,3-2-50-16,-3 2-60 0,3-3-107 16,1 0-137-16,1 0-129 0,1-2-347 0,3 0-417 15</inkml:trace>
  <inkml:trace contextRef="#ctx0" brushRef="#br0" timeOffset="53505.23">4403 12538 118 0,'0'0'389'16,"0"0"-102"-16,0 0-66 0,0 0-74 0,0 0 24 16,0 0-14-16,0 0-5 0,-10 6-21 0,1-1-15 15,-1 2-14-15,0 1-5 0,-3 0-61 0,1 0 46 16,-1 2-55-16,1 0 49 0,0 0-49 15,-1-1 47-15,3 0-58 0,0 0 38 0,-1-1-47 16,5 1 35-16,-2-2-43 0,4 2 33 16,4-9-50-16,-4 17 48 0,4-17-45 0,2 18 47 15,-2-18-35-15,12 19 32 0,-4-10-48 0,3-2-5 16,-1 2-121-16,0-2-53 0,1 1-100 0,-1-2-313 16,0 2-169-16</inkml:trace>
  <inkml:trace contextRef="#ctx0" brushRef="#br0" timeOffset="53772.12">4541 12594 480 0,'0'0'370'0,"-6"-11"-65"16,6 11-50-16,0 0-28 0,-12-3-29 0,12 3-33 15,0 0-40-15,0 0-31 0,-13 0-20 0,13 0-12 16,0 0-58-16,-6 14 45 0,6-14-57 15,2 16 48-15,0-6-50 0,3 2 40 0,1 3-51 16,-2-4 46-16,4 4-33 0,-4-1 40 0,0-1-44 16,3-2 48-16,-3 4-23 0,-2-4 45 0,-2 4-28 15,0-15 25-15,-4 26-37 0,-3-16 6 16,1 2-5-16,-2-3 16 0,-2 1-36 0,1-3-32 16,-1-5-116-16,10-2-44 0,-19 3-98 0,19-3-377 15,-16-7-221-15</inkml:trace>
  <inkml:trace contextRef="#ctx0" brushRef="#br0" timeOffset="53895.38">4548 12598 39 0,'4'-15'726'0,"-4"15"-157"0,2-23-117 15,-2 23-43-15,2-16-87 0,-2 16-43 0,0 0-72 16,2-21-29-16,-2 21-61 0,0 0-18 0,4-13-54 16,-4 13-72-16,0 0-114 0,13-6-142 15,-13 6-104-15,0 0-431 0,20 4-428 0</inkml:trace>
  <inkml:trace contextRef="#ctx0" brushRef="#br0" timeOffset="54122.45">4680 12643 508 0,'0'0'457'0,"0"0"-150"0,0 0-25 0,-6 11-94 0,6-11 5 16,0 0-82-16,0 0 8 0,0 0-60 15,0 0 34-15,8 8-53 0,-8-8 28 0,17 3-10 16,-17-3-5-16,18 2-13 0,-18-2-5 15,17 0-5-15,-17 0 32 0,0 0 62 0,14 2 43 16,-14-2-20-16,0 0-27 0,0 0-25 0,0 0-19 16,0 0-18-16,0 0-12 0,0 0-35 0,-14-4-48 15,14 4-96-15,-13 4-44 0,13-4-112 16,-10 6-48-16,10-6-70 0,-8 7-280 0,8-7-253 16</inkml:trace>
  <inkml:trace contextRef="#ctx0" brushRef="#br0" timeOffset="54314.86">4883 12696 262 0,'0'0'518'0,"0"0"-107"0,0 0-67 15,0 0-24-15,0 0-31 0,-5-9-41 0,5 9-37 16,0 0-35-16,0 0-36 0,0 0-27 0,0 0-27 16,0 0-12-16,0 0-22 0,0 0-8 0,0 0-13 15,0 0 0-15,0 0-7 0,0 0 2 0,0 0-8 16,0-14 0-16,0 14 1 0,0 0 0 15,0 0-33-15,0 0-90 0,0 0-101 0,0 0-130 16,-2-15-546-16,2 15-514 0</inkml:trace>
  <inkml:trace contextRef="#ctx0" brushRef="#br0" timeOffset="54558.43">4118 13101 242 0,'-17'8'846'0,"5"-3"-228"0,1-1-136 16,11-4-114-16,0 0-52 0,0 0 6 16,11-6 0-16,9-5-26 0,14-3-48 0,7-4-16 15,8 3-78-15,24-9 6 0,5-1-63 16,1 2-18-16,4 0-11 0,-1-1-14 0,1 4-11 16,0-2-7-16,-5 4-7 0,-16 1-22 0,-12 5-69 15,-5 4-73-15,-7-2-52 0,-3 2-51 16,-8 4-52-16,-1 0 5 0,-9 0-52 0,-1 1 61 15,-1-1-53-15,-15 4-41 0,16 0-420 0,-16 0-390 16</inkml:trace>
  <inkml:trace contextRef="#ctx0" brushRef="#br0" timeOffset="65873.78">6435 13750 75 0,'0'0'459'0,"0"0"-138"0,0 0-63 0,0 0-71 16,0 0-26-16,0 0-27 0,0 0 56 0,6-17-94 16,7 12 48-16,-7-3-88 0,4 4-14 0,0-3-8 15,3 2-8-15,-3-1-6 0,5 0 6 16,-3 0-4-16,0-1-19 0,3 2 58 0,-5 1-70 16,3-2 56-16,-5 0-59 0,2 2 6 15,-10 4 2-15,19-5 4 0,-19 5 6 0,12-8 7 16,-12 8 38-16,0 0 5 0,13-4 10 0,-13 4-8 15,0 0-3-15,0 0-13 0,0 0-7 16,6 12 0-16,-6-12-6 0,-8 21-5 0,1-5-1 16,-1 1-8-16,0 4-7 0,-2 0 7 0,-3 3-4 15,-1 2-6-15,3-3 20 0,-1 1-26 0,0-1 29 16,1-2-9-16,-1-2 22 0,3-2 4 0,3-4 22 16,-2 2 10-16,2-4 17 0,0-1 15 15,1 1-6-15,5-11 2 0,-6 16-21 0,6-16 0 16,-10 11-29-16,10-11-3 0,0 0-19 0,0 0 9 15,0 0-22-15,0 0 12 0,0 0-20 16,14 4 16-16,-14-4-26 0,15-10 13 0,-7 5-24 16,2-2-35-16,1 2-45 0,-1-2-64 0,1 0-43 15,1-1-48-15,-6 4 2 0,4-2 7 16,1-2 12-16,-5 4 18 0,-6 4-29 0,17-11 84 16,-17 11-26-16,10-9 79 0,-10 9-23 0,10-10 74 15,-10 10-31-15,11-7 75 0,-11 7-11 0,0 0 90 16,4-9 26-16,-4 9 13 0,0 0 23 0,0 0 6 15,8-6-14-15,-8 6-18 0,0 0-13 16,0 0-19-16,0 0-17 0,0 0-19 0,0 0-9 16,0 0-3-16,0 0-6 0,0 0 5 15,0 0-2-15,6 10-5 0,-6-10-2 0,0 0-7 16,0 20-1-16,0-20-4 0,0 13-3 0,0-13 3 16,0 13-4-16,0-13 0 0,0 0 0 15,0 18-5-15,0-18 16 0,0 0-16 0,0 15-3 16,0-15 18-16,0 0-26 0,0 0 21 0,0 0-12 15,0 0-5-15,0 0 5 0,0 0-5 0,15-3 4 16,-9-5 3-16,0-3-2 0,2-1 0 0,1-2 4 16,1 3-5-16,-2-1-1 0,0 0-1 15,3 0 0-15,-3 3-3 0,-2 0 5 0,2 2-4 16,-8 7-2-16,11-12-1 0,-11 12-1 0,10-7 6 16,-10 7-4-16,0 0 6 0,15-3-3 15,-15 3 1-15,0 0 3 0,12 0-3 0,-12 0 2 16,12 3-3-16,-12-3 4 0,0 0 1 15,17 5 1-15,-17-5-3 0,0 0 8 0,19 0 8 16,-19 0-1-16,0 0 20 0,18-3 21 0,-18 3 20 16,13-7 8-16,-13 7 4 0,12-14 4 0,-6 6-3 15,-2-4 1-15,5-2-1 0,-5-2 2 0,0-1-10 16,0-2 24-16,0-1-16 0,0 1 29 16,-2 0-24-16,2-2 54 0,-4 5-37 0,5 0 54 15,-5 2-37-15,0 14 14 0,2-23-46 0,-2 23 8 16,4-20-47-16,-4 20 9 0,0-13-42 15,0 13 7-15,0 0-38 0,0 0 34 0,0 0-31 16,0 0 29-16,4 13-35 0,-4-1 32 0,0 5-32 16,2 2 36-16,-2-1-43 0,0 1-2 15,0 0-141-15,0 2-75 0,0-4-78 0,0 5-96 0,2-4-37 16,-2 1-39-16,0-4-78 0,-2-3-261 16,2-12-437-16</inkml:trace>
  <inkml:trace contextRef="#ctx0" brushRef="#br0" timeOffset="65999.99">6948 13813 273 0,'0'0'415'0,"-5"-12"-92"16,5 12-56-16,0 0-36 0,0-14-34 0,0 14-34 16,0 0-32-16,0-16-33 0,0 16-19 0,9-13-21 15,-9 13-14-15,14-13-43 0,-14 13-58 16,17-12-56-16,-17 12-113 0,18-9-25 0,-18 9-258 16,19-8-75-16</inkml:trace>
  <inkml:trace contextRef="#ctx0" brushRef="#br0" timeOffset="67225.92">7059 13719 72 0,'0'12'443'0,"0"-12"-121"16,0 0-59-16,0 0-47 0,0 0-38 16,0 0-24-16,0 0-41 0,0 0-14 0,0 0-21 15,0 0-16-15,0 0-12 0,6 11-10 0,-6-11-6 16,0 0-4-16,17-4-2 0,-17 4-13 0,0 0 6 16,14-5 3-16,-14 5 24 0,0 0 62 0,9-5 35 15,-9 5 9-15,0 0 6 0,0 0-5 16,0 0-8-16,0 0-14 0,-4-12-15 0,4 12-11 15,0 0-14-15,-15 0-13 0,15 0-17 16,-12 3-9-16,12-3-17 0,-15 7 1 0,15-7-20 16,-12 7-1-16,12-7-8 0,-11 12-3 0,11-12 2 15,-8 13-5-15,8-13-3 0,0 13 1 16,0-13-2-16,2 13 4 0,-2-13-6 0,6 14-2 16,-6-14-9-16,15 12-19 0,-15-12-22 0,12 11-9 15,-12-11-5-15,17 4-5 0,-17-4-12 16,16 4 0-16,-16-4-8 0,17 0-1 0,-17 0 22 15,19-7 13-15,-19 7 13 0,12-9 3 0,-12 9 15 16,17-12-1-16,-17 12 4 0,16-13 10 16,-16 13 0-16,12-12 6 0,-12 12-2 0,15-11 4 15,-15 11 3-15,14-9 2 0,-14 9-1 0,17-11-4 16,-17 11 4-16,12-10-1 0,-12 10 6 0,15-7 4 16,-15 7-1-16,12-12 7 0,-12 12 3 0,11-10-1 15,-11 10 4-15,10-14 9 0,-10 14 14 16,12-18 39-16,-8 8 33 0,-2-2 3 0,3 0 8 15,-3-4 22-15,0-1-28 0,0 1 18 16,0-5-40-16,2 0-8 0,-4 0 13 0,0-2 26 16,4 5-5-16,-4 1-6 0,0-1-7 0,0 4-25 15,0 14-11-15,0-24-23 0,0 24-10 0,0-16-17 16,0 16 0-16,0 0-7 0,0 0 8 0,-4 13-4 16,0 2 1-16,0 3 32 0,0 6-44 0,-3 4 47 15,3 1-29-15,-4 7 35 0,2-1-37 16,-2 5 27-16,3-2-29 0,-3 4 22 0,2-2-34 15,2-1 25-15,0-1-28 0,-5-1 24 16,5-10-32-16,0 0 21 0,2-5-24 0,0-4 30 16,0 2-17-16,-2-5 22 0,4-1-25 0,0-14 19 15,-4 12-26-15,4-12 1 0,0 0 19 16,4-11-23-16,0 0 23 0,-2-3-24 0,4-3 22 16,0-3-32-16,3-3 26 0,-1-1-20 0,6-6 19 15,-1 0-20-15,1 0 19 0,3 2-19 0,1-1 16 16,1 4-18-16,-2 1 19 0,-1 9-28 15,-4-1 22-15,1 2-19 0,-3 4 18 0,-2 3-26 16,1 0 35-16,-9 7-15 0,0 0 26 0,14 1-24 16,-14-1 25-16,0 0-21 0,-4 26 20 0,-2-14-22 15,0 3 21-15,-1-1-24 0,-1-2 21 0,-2 6-21 16,2-6 16-16,-1 6-23 0,1-7 21 0,2 3-27 16,2-2 17-16,-5-2-65 0,3-1-12 15,6-9-93-15,-4 13 29 0,4-13-34 0,0 0 9 16,0 0-5-16,10 8 19 0,-10-8 26 0,21-8 24 15,-11 1 21-15,3 2 15 0,1-2 14 16,-3 2 12-16,1-3 8 0,1 2 3 0,-3 0 13 0,2 0 1 16,-3-2 10-16,1 2 8 0,-10 6-1 15,12-10 5-15,-12 10 4 0,15-9 3 16,-15 9 1-16,8-8 1 0,-8 8-1 0,0 0-8 16,8-7-1-16,-8 7 1 0,0 0-4 0,0 0-5 15,11-6-2-15,-11 6 1 0,0 0 2 0,0 0-7 16,0 0 4-16,8-7-9 0,-8 7 1 0,0 0 2 15,0 0 1-15,0 0 5 0,0 0 2 16,14 2-3-16,-14-2 2 0,0 0 1 0,9 11 0 16,-9-11-2-16,4 10 2 0,-4-10 1 0,2 12 2 15,-2-12-3-15,2 12-1 0,-2-12 2 0,4 12 4 16,-4-12-5-16,10 8 6 0,-10-8 0 16,0 0-2-16,13 5 5 0,-13-5-5 0,14-3 3 15,-14 3-3-15,19-7 1 0,-19 7 1 0,16-12-1 16,-16 12 0-16,19-11 3 0,-15 4-3 15,-4 7 4-15,15-15-3 0,-11 5 3 0,-4 10 4 16,10-17-3-16,-10 17 0 0,12-15 2 0,-12 15-4 16,5-19 13-16,-5 19-16 0,8-18 5 15,-4 6-7-15,0-3 12 0,2 4-8 0,-2-3 20 0,1 0 13 16,-1 3 59-16,-2-1-9 0,-2 12 81 16,6-20-30-16,-6 20 47 0,6-15-37 0,-6 15 12 15,0 0-41-15,4-15-5 0,-4 15-40 0,0 0 7 16,0 0-24-16,0 0 8 0,-8 18-24 0,6-6 8 15,-2 3-25-15,2 0 7 0,0 0-16 16,-2 6 9-16,-1-2-30 0,1-1-88 0,0 2-207 16,2 0-150-16,-2-2-129 0,0 1-161 0,0 0-359 15,0-2-750-15</inkml:trace>
  <inkml:trace contextRef="#ctx0" brushRef="#br0" timeOffset="67359.78">7739 13715 664 0,'0'0'734'0,"4"-19"-155"0,-4 19-153 16,9-19-77-16,-1 8-84 0,2-1-36 0,-1 3-66 16,3-3-18-16,2 3-39 0,-1 0-13 0,3 1-112 15,1 1-196-15,-1 3-103 0,3 0-208 16,0 3-312-16,-5 1-459 0</inkml:trace>
  <inkml:trace contextRef="#ctx0" brushRef="#br0" timeOffset="67545.3">7758 13924 339 0,'-23'18'930'0,"5"-3"-227"0,3-4-69 16,-1 0-99-16,5-1 8 0,3-1-14 0,8-9-4 15,0 0-35-15,10 5-41 0,7-9 107 16,6-2-79-16,12-3-85 0,4-3-78 0,6 0-58 16,5-3-50-16,0 1-40 0,-1 0-29 0,1-1-127 15,0-1-10-15,-5 2 0 0,-2 1-203 16,-1 1-273-16,-7 1-226 0,-8 0-230 0,-5 3 72 15,-3-4-725-15,-9 2-1308 0</inkml:trace>
  <inkml:trace contextRef="#ctx0" brushRef="#br0" timeOffset="74572.24">4922 12067 212 0,'0'0'635'0,"-11"8"-142"0,11-8-135 16,0 0-53-16,-10 9-87 0,10-9-34 0,0 0 6 15,0 0 26-15,0 0-10 0,0 0 32 0,0 0-21 16,23-5 12-16,2-4-38 0,8-2-17 16,12-8-18-16,26-4-17 0,7-3-27 0,5 0-13 15,6 0-13-15,2 0-22 0,0 2-6 16,2 1-14-16,-7 4-1 0,1-2-13 0,-8 2 0 16,-13 4-11-16,-14 5 0 0,-1 3-7 0,-3-3 0 15,-11 3-1-15,0 3-7 0,-10 0-7 0,0 1-33 16,-8 1-44-16,-1 0-48 0,-1-1-29 15,-17 3-52-15,22 0-69 0,-22 0-64 0,0 0-67 16,0 0-110-16,0 0-370 0,-8 18-525 0</inkml:trace>
  <inkml:trace contextRef="#ctx0" brushRef="#br0" timeOffset="83740.47">13784 11435 196 0,'0'0'301'0,"0"0"-33"0,0 0-69 0,0 0 9 0,-3-13-42 15,3 13-10-15,0 0-35 0,0 0-7 16,0 0-23-16,0 0-18 0,-2-14-14 0,2 14-12 16,0 0-2-16,0 0-8 0,0 0-2 15,0 0 25-15,0 0 17 0,5-11 22 0,-5 11 21 16,0 0 32-16,0 0 11 0,0 0 2 0,0 0-11 16,0 0-11-16,-3-13-2 0,3 13-12 0,0 0-10 15,0 0-11-15,-6-11-20 0,6 11-2 16,0 0-20-16,-8-10 0 0,8 10-15 0,0 0 7 15,-8-10-18-15,8 10 0 0,0 0-9 0,-4-9-3 16,4 9-12-16,0 0 6 0,0 0-10 0,-7-11 5 16,7 11-11-16,0 0 8 0,0 0-9 15,0 0 5-15,-4-12-3 0,4 12 7 0,0 0-10 16,0 0 6-16,0 0-8 0,0 0 5 0,0 0-6 16,-4-11 4-16,4 11-8 0,0 0 9 0,0 0-12 15,0 0 6-15,0 0-9 0,0 0 6 16,0 0-7-16,0 0 3 0,0 0 6 0,0 0-4 15,0 0-7-15,0 0 11 0,0 0-6 16,0 0 12-16,0 18-9 0,0-18 10 0,0 12-9 16,0-12 6-16,0 19-6 0,0-19 3 0,0 19-4 15,0-19 3-15,4 22-2 0,-4-22 9 0,2 23-12 16,-2-23 6-16,0 27-2 0,0-27 3 0,0 26 0 16,0-11 0-16,-2-1-1 0,-2 2 4 15,4-5-3-15,0 4 4 0,0-15-5 0,-4 24 5 16,4-24-8-16,0 20 12 0,0-20-4 15,-2 13 10-15,2-13-8 0,0 0 43 0,-2 15 33 16,2-15 10-16,0 0-8 0,0 0-18 0,0 0-12 16,0 0-16-16,-6-8-4 0,6 8-10 0,-4-19-6 15,1 5-4-15,1 0-4 0,-2-1 0 16,4-2-7-16,0-1 13 0,0-1-17 0,0 0 3 16,4 0 2-16,-2 0-2 0,1 0-5 0,1-3 7 15,2 3-8-15,-2-5 3 0,6 3-3 0,-1 1 4 16,-1 0-12-16,2 1 7 0,1 2 4 15,-1 2-3-15,2 2 0 0,-1 0 0 0,1 2-1 16,0 0 0-16,3 1 2 0,-5 1-5 0,3 4-22 16,-3 0-67-16,-10 5-82 0,17-3-70 15,-17 3-58-15,0 0-51 0,8 10-64 0,-8-10-32 16,-6 18-461-16,-5-8-560 0</inkml:trace>
  <inkml:trace contextRef="#ctx0" brushRef="#br0" timeOffset="83873.75">13724 11403 262 0,'0'0'404'0,"-11"11"-106"0,11-11-44 16,0 0-14-16,-2 12-6 0,2-12-14 16,0 0-26-16,15 8-44 0,-15-8-32 0,27 1-18 15,-13-2-16-15,5-1-20 0,1 0-13 0,-1 1-40 16,0-1-83-16,1 1-124 0,-3 1-90 16,-5-3-391-16,5 6-236 0</inkml:trace>
  <inkml:trace contextRef="#ctx0" brushRef="#br0" timeOffset="84022.04">13781 11595 99 0,'-14'9'446'0,"8"-2"-116"0,-2 1-36 16,8-8-39-16,-17 11-35 0,17-11-21 0,0 0-26 15,-4 10-14-15,4-10-21 0,0 0-11 0,16-2-33 16,-16 2-8-16,25-4-31 0,-12 0 4 16,1 4-30-16,1-2-35 0,-3 0-93 0,-12 2-142 15,21-5-91-15,-21 5-331 0,14-2-219 0</inkml:trace>
  <inkml:trace contextRef="#ctx0" brushRef="#br0" timeOffset="84311.03">14108 11440 431 0,'0'0'475'0,"4"-11"-75"15,-4 11-69-15,0 0-23 0,0 0-38 0,0 0-42 16,-8-9-44-16,8 9-12 0,-8 6-18 0,8-6-22 16,-13 12-20-16,13-12-15 0,-12 15-19 0,12-15-2 15,-8 17-8-15,8-17 2 0,-2 14 7 16,2-14 3-16,0 14 23 0,0-14 3 0,4 12 20 16,-4-12 16-16,8 9-10 0,-8-9-17 0,10 8-27 15,-10-8-9-15,13 4-18 0,-13-4-5 16,0 0-12-16,16 1-10 0,-16-1-37 0,0 0-122 15,15-3-119-15,-15 3-122 0,12-2-154 16,-12 2-608-16,10-6-775 0</inkml:trace>
  <inkml:trace contextRef="#ctx0" brushRef="#br0" timeOffset="84658.57">14300 11167 349 0,'-16'-27'609'0,"1"2"-113"15,-5 1-57-15,-5-2-53 0,-2 7-41 16,-8 0-26-16,4 4-23 0,-6 4-28 0,-3 6-19 16,-1 3-24-16,-2 6-44 0,-9 7-23 0,-18 14-26 15,1 12-5-15,3 9-4 0,6 4-4 16,5 7 1-16,7 3-22 0,5 4 1 0,12 2-12 16,12-10-2-16,15-9-4 0,4-5 3 0,14 2 4 15,7-6 8-15,12-4 59 0,29 7 11 16,12-12 1-16,13-12-14 0,13-12-23 0,3-11-24 15,6-12-52-15,-1-12 24 0,-3-5-32 0,-8-9-3 16,-12-3 23-16,-12-5-38 0,-13-3 17 0,-15-10-30 16,-16 1 15-16,-15 7-31 0,-12 5 25 0,-10 3-36 15,-10 1 1-15,-15-17-6 0,-15 13-3 16,-10 8 4-16,-10 9-7 0,-7 10-12 0,9 11-107 16,0 8-158-16,2 6-211 0,-31 9-9 15,2 7-26-15,-6 11-127 0,2 9-641 0,-3 6-970 16</inkml:trace>
  <inkml:trace contextRef="#ctx0" brushRef="#br1" timeOffset="87949.08">15065 12075 136 0,'-4'-12'474'0,"4"12"-117"0,0 0-47 0,-6-9-46 15,6 9-44-15,0 0-12 0,0 0-40 16,0 0-9-16,0 0-27 0,-6-7 3 0,6 7 1 15,0 0 26-15,0 0-4 0,-7 16 20 0,7-16-19 16,-4 25 24-16,0-11-19 0,0 6 23 0,-2 2-17 16,0 3-11-16,-3 9-6 0,-1-1-1 0,2 4-10 15,-7 4-11-15,3 1-22 0,-1 1 8 0,-1-3-28 16,2 1-1-16,-1-6-31 0,1 2 8 16,1-6-27-16,1 3 6 0,2-8-23 0,0-2 13 15,-1 0-20-15,5-5 3 0,-2-3-8 0,2-1 13 16,0 0-21-16,0-1-45 0,-1-5-144 0,5-9-125 15,-10 15-85-15,10-15-45 0,0 0-96 0,-14 2-97 16,14-2-288-16,-9-12-573 0</inkml:trace>
  <inkml:trace contextRef="#ctx0" brushRef="#br1" timeOffset="88486.78">14997 12217 104 0,'-2'-14'558'0,"2"14"-99"16,-4-21-93-16,4 21-4 0,-6-21-58 0,6 21-36 16,-7-19-44-16,7 19-19 0,-2-20-47 0,2 20-10 15,0-17-45-15,0 17-3 0,9-19-33 0,1 10 2 16,-2-1-25-16,5 3 7 0,1-3-15 0,5 2 13 16,1-1-18-16,5-2 13 0,2 4-22 15,6-3 14-15,2 0-24 0,2 3 18 0,3-1-20 16,7 1 16-16,-1 2-22 0,-5-2 21 15,0 0-26-15,-1 3 16 0,-3 0-19 0,0 1 15 16,-6-1-17-16,-2 3 19 0,-2-4-19 0,0 2 21 16,-7 1-19-16,-1 0 17 0,0 0-13 15,-5 2 47-15,1-4 8 0,-15 4 31 0,22-1 4 16,-22 1 8-16,15 1-15 0,-15-1-20 0,0 0-9 16,4 13-7-16,-4-13-16 0,-6 17 3 0,2-2-13 15,-3 0 5-15,1 4-6 0,0 3 14 16,0 2-6-16,-2 3-3 0,1 9 5 0,-1-2-4 15,2 8 9-15,-2 5-4 0,3 4 5 0,1-10 14 16,2 6-10-16,0-5 10 0,2 3-12 0,0-4 20 16,0 1 0-16,0-9 8 0,2 2 11 0,-4-6 24 15,2-1 10-15,-4-1 56 0,0 0 62 16,-4-5-7-16,-3 1-5 0,-1-3-5 0,-9-1-28 16,-4-2-4-16,-1 1-23 0,-5-6-16 0,-5 1-21 15,-1-3-27-15,0 0-9 0,-4-5 3 0,1 2-33 16,-1-3 1-16,0 0 0 0,1-2-25 0,1-2-9 15,6 0-2-15,2-2-9 0,0 2-17 0,4-2-53 16,4 0-133-16,5-2-154 0,1 4-181 16,3-4-159-16,14 4 3 0,-15-6 111 0,15 6-21 15,0 0-62-15,7-20-488 0,1 12-790 0</inkml:trace>
  <inkml:trace contextRef="#ctx0" brushRef="#br1" timeOffset="89051.12">15288 12357 56 0,'0'0'503'0,"-2"-10"-137"0,2 10-75 15,0 0-57-15,0 0-45 0,-4-12-23 0,4 12 14 16,0 0-6-16,0 0 21 0,0 0-2 0,0 0 9 15,0 0-39-15,-4 18 7 0,2-6-17 0,0 3-11 16,-2-2-18-16,0 4 10 0,0-2-28 0,-1 3 1 16,1-2-29-16,0-1-9 0,-2 2-21 15,2-4 4-15,0 2-22 0,0-1 9 0,1-3-19 16,3-11 19-16,-6 16-19 0,6-16 13 0,-2 13-7 16,2-13-3-16,0 0-19 0,0 0 11 15,0 0-12-15,11-15 12 0,-5 5-5 0,2-4 2 16,-2-1-12-16,2-1 9 0,3-6-4 0,-1 3 3 15,-2 1-5-15,1 3 4 0,-3-1-6 0,2 2 1 16,-4 1-1-16,2 2-2 0,-1 0-4 0,-5 11-17 16,8-17 15-16,-8 17-13 0,6-9 19 15,-6 9-3-15,0 0 2 0,0 0 0 0,0 0 3 16,10-6-3-16,-10 6-1 0,0 0 4 0,0 0 1 16,13 6 1-16,-13-6 3 0,14 2-3 15,-14-2 3-15,15 0 0 0,-15 0 5 0,16 0-2 16,-16 0 2-16,19-5 0 0,-19 5-2 0,16-9-1 15,-16 9-2-15,15-12 18 0,-15 12 44 16,12-14 29-16,-12 14 20 0,9-15 12 0,-9 15 9 16,6-10-2-16,-6 10-16 0,0 0-25 0,8-10-22 15,-8 10-19-15,0 0-9 0,0 0-11 0,0 0-6 16,-4 17-5-16,0-3-4 0,0 0-19 16,2 3 17-16,-3 3-1 0,1 1 0 0,0 2-2 15,0 0 0-15,2 2 4 0,-2 2-14 0,2-4-71 16,0-1-137-16,-2 3-131 0,2-3-89 0,2 0-68 15,-3-4-135-15,1 1-509 0,4-1-782 0</inkml:trace>
  <inkml:trace contextRef="#ctx0" brushRef="#br1" timeOffset="90001.5">15776 12320 3 0,'0'0'350'0,"0"0"-92"0,0 0-51 16,0 0-12-16,0 0-14 0,0 0-54 15,-14 0 9-15,14 0-32 0,0 0 22 0,0 0-18 16,-13 3 3-16,13-3-12 0,0 0 1 0,-14 4-4 16,14-4-2-16,0 0 28 0,-12 5 0 0,12-5 29 15,0 0-1-15,0 0 25 0,-13 6-13 16,13-6 34-16,0 0 5 0,0 0 11 0,0 0-14 15,-12 2-15-15,12-2-23 0,0 0-20 16,0 0-24-16,0 0-16 0,10-13 2 0,2 8-2 16,3-5 15-16,6-4-11 0,5-2-3 0,5-1-14 15,7-4 2-15,1 0-25 0,0-1 3 0,5-3-20 16,-1 3 5-16,3-3-21 0,-1 1 14 16,-2 3-20-16,1-3 23 0,-5 4-28 0,0 1 14 15,-6-1-19-15,-4 4 17 0,-2 2-21 0,-6 1 15 16,-2 1-19-16,-3 1 1 0,-1 2-4 0,-3-1 9 15,-2 2-5-15,1 0 0 0,-3 0-5 16,0 2 4-16,-8 6-6 0,13-15 4 0,-13 15-10 16,6-9 0-16,-6 9-7 0,0 0-71 0,6-13-141 15,-6 13-38-15,0 0-70 0,0 0-57 16,0 0-6-16,-6-12-14 0,6 12-65 0,0 0 7 16,0 0-440-16,-13-3-551 0</inkml:trace>
  <inkml:trace contextRef="#ctx0" brushRef="#br1" timeOffset="90239.29">16425 11819 251 0,'0'0'399'0,"-14"-4"-47"0,14 4-42 16,-17-5-33-16,17 5 5 0,-12-6-38 0,12 6-11 15,0 0-47-15,-15-4-24 0,15 4-45 16,0 0-10-16,0 0-30 0,0 0 4 0,17-8-17 16,-3 7 5-16,1 1-21 0,4 1 5 15,-3 2-24-15,3-1 11 0,-1 4-22 0,1-2 16 16,-1 0-16-16,-1 4 21 0,-5-1 13 0,-1 1 55 15,-3-1 7-15,-8-7 5 0,2 23-10 16,-8-10-9-16,-2-1-31 0,-7 2 2 0,-3 1-25 16,-1 2-1-16,0-3-22 0,-1 2 9 0,-1-2-48 15,2 1-113-15,3 0-144 0,1 0-141 0,3-2-158 16,4 0-355-16,-1-1-579 0</inkml:trace>
  <inkml:trace contextRef="#ctx0" brushRef="#br1" timeOffset="90810.07">15875 12384 237 0,'0'0'454'16,"0"0"-78"-16,-6-12-53 0,6 12-41 15,0 0-3-15,0 0-35 0,0 0-2 0,2-13-28 16,-2 13 5-16,0 0-26 0,0 0 5 15,19 0-18-15,-11 6 31 0,5 0-4 0,1 3-26 16,3 2-13-16,3 3-15 0,5 2-12 0,2-1-15 16,0 6-17-16,4-1-9 0,2 1-24 0,2 0 3 15,0 1-32-15,-2-3 6 0,-4 1-23 16,0-2 11-16,0-4-21 0,-4 1 6 0,-2-2-10 16,-3-3 1-16,-1 1-8 0,-3-2 8 0,-1 0-12 15,-3-3 14-15,1 0-41 0,-5-2-89 0,-8-4-96 16,19 5-97-16,-19-5-57 0,0 0-26 0,14 0-69 15,-14 0-54-15,10-9-405 0,-10 9-564 0</inkml:trace>
  <inkml:trace contextRef="#ctx0" brushRef="#br1" timeOffset="91037.84">16595 12538 262 0,'0'0'534'0,"0"0"-114"0,-2-15-46 0,2 15-56 15,0 0-38-15,0 0-75 0,0 0-25 16,0 0-35-16,0 0 27 0,0 0-18 0,0 0 4 15,0 0-36-15,2 13 2 0,-2-13-30 0,6 23 2 16,-4-10-4-16,0 1 15 0,0 1 12 0,2 1 3 16,-4-2 33-16,0 2 19 0,-2-1 15 0,0 2 2 15,-4-1-13-15,0 0-25 0,-4 3-27 16,-5-1-33-16,1 1-8 0,-7 2-20 0,0-1-24 16,-2-2 2-16,-1-1-88 0,3-3-160 0,2 0-111 15,3-5-123-15,1-1-86 0,3-1-193 0,12-7-326 16,-17 8-695-16</inkml:trace>
  <inkml:trace contextRef="#ctx0" brushRef="#br1" timeOffset="91791.53">16936 11775 100 0,'0'0'347'0,"4"-20"-32"0,-4 20-60 16,6-23-17-16,-2 11-12 0,1 4-19 0,-1-4 3 16,-2 1-9-16,-2 11-21 0,8-19-6 0,-8 19-16 15,4-14-20-15,-4 14-24 0,0 0-16 0,4-12 3 16,-4 12 29-16,0 0 18 0,-2 12-3 15,-2 0-9-15,-2 2-12 0,0 2 1 0,-3 5-22 16,1 3-2-16,-2 8-18 0,-3 0-3 0,1 2-22 16,0-1 1-16,-1 2-20 0,3-3 2 15,-3 0-16-15,5-2 2 0,-2-4-6 0,2-4-3 16,1-3-10-16,1-1 8 0,2-4-6 0,0 0 11 16,-2-1-4-16,2 0 23 0,4-13 25 0,-7 15 5 15,7-15-26-15,0 0-4 0,0 0-11 16,0 0-4-16,0 0-5 0,0 0 0 0,0-19-13 15,2 5 9-15,3-5-12 0,1-2 11 0,2-4-13 16,0-9-4-16,3 2 7 0,-1-5-5 16,4-6 1-16,1 0 2 0,1-1-4 0,-1 1 1 15,1 0 3-15,3 3-2 0,-2 0 5 0,1 3-8 16,-3 7-1-16,-1 0 3 0,1 2-4 16,-1 3 6-16,-2 1-4 0,-1 3 2 0,-1 1-3 15,0 5-3-15,-1 2-5 0,-1 1-4 0,-2 2 6 16,0 0-4-16,-6 10 5 0,15-5-2 0,-15 5 11 15,10 5 16-15,-10-5 28 0,8 23 22 16,-5-8 12-16,-1 4 10 0,-2 3-8 0,0 1 8 16,-2 6-21-16,-3 2 7 0,3-1-16 0,-4 4-6 15,2 4-2-15,-2-4 20 0,0 3-30 0,-1-2 12 16,1 1-31-16,0-3 5 0,0-3-7 16,0-2 13-16,-1-1-20 0,1-1 14 0,0 0-48 15,0-4-176-15,0-2-120 0,1-2-69 16,-1-2-62-16,2-2-67 0,-2-2-134 0,0 0-446 15,0-3-744-15</inkml:trace>
  <inkml:trace contextRef="#ctx0" brushRef="#br1" timeOffset="91972.89">16907 11987 274 0,'-4'-14'552'0,"4"14"-105"15,-2-12-49-15,2 12-60 0,2-15-41 16,-2 15-49-16,10-18-35 0,-2 9-35 0,5-1-8 15,-1-1-50-15,7-1-5 0,-1 0-23 0,3 2-16 16,0 0-17-16,-1 0-13 0,-1 0-8 0,0 2-36 16,-3 1-100-16,1 3-111 0,-1-4-134 0,-3 5-124 15,1-1-334-15,-14 4-404 0</inkml:trace>
  <inkml:trace contextRef="#ctx0" brushRef="#br1" timeOffset="93158.69">17124 12421 68 0,'0'0'522'15,"0"0"-121"-15,0 0-40 0,2-15-47 0,-2 15-21 16,0 0-62-16,0 0-24 0,0 0-45 0,0 0-11 16,0 0-40-16,0 0 9 0,0 0-3 15,0 0 27-15,0 0 10 0,0 0 2 0,0 0-5 16,-12 13-8-16,5-5-7 0,3 3-8 0,-2 2 0 15,-2 2-8-15,2 0-5 0,-3 2-10 16,1 0-15-16,2 1-3 0,-2 1 4 0,-1 1-29 16,1-3-13-16,2-1 1 0,0 3-11 0,0-3-2 0,-1-1-9 15,1-3-3-15,2 2-6 0,0-4 0 16,4-10-3-16,-8 19 7 0,8-19 3 0,-5 16 0 16,5-16 8-16,-4 10 5 0,4-10 1 15,0 0-1-15,0 0-5 0,-4 11-6 0,4-11-12 16,0 0 4-16,0 0-1 0,0 0-6 0,0 0-17 15,0 0 15-15,0 0-17 0,-2-13 18 0,2 13-17 16,0 0 16-16,0 0-19 0,2-15 17 0,-2 15-19 16,0 0 21-16,2-14-20 0,-2 14 14 15,0 0-13-15,4-13 13 0,-4 13-14 0,0 0 16 16,0 0-14-16,5-11 13 0,-5 11-13 0,0 0 13 16,0 0-15-16,0 0 15 0,0 0-18 0,2-11 16 15,-2 11-16-15,0 0 15 0,0 0-18 0,0 0 19 16,0 0-18-16,0 0 19 0,0 0-21 0,0 0 18 15,0 0-18-15,0 0 19 0,0 0-16 16,0 0 20-16,0 0-17 0,0 0 15 0,0 0-14 16,0 0 15-16,0 0-20 0,0 0 15 0,0 0-20 15,0 0 8-15,0 0-13 0,0 0 12 0,10 7-9 16,-10-7 18-16,0 0-15 0,0 0 17 0,0 0-14 16,0 14 16-16,0-14-12 0,0 0 14 0,0 0-15 15,0 0 12-15,0 0-8 0,0 16 15 16,0-16 0-16,0 0-1 0,0 0-17 0,0 0 15 15,0 0-13-15,0 0 17 0,-2 12-13 0,2-12 10 16,0 0 1-16,0 0-6 0,0 0 11 0,0 0-8 16,0 0 20-16,0 0-3 0,0 0-13 15,0 0 16-15,0 0-19 0,0 0 8 0,0 0-12 16,0 0 17-16,0 0-22 0,-4-12 17 0,4 12-18 16,0-15 12-16,0 15-10 0,4-22 16 15,-2 9-20-15,0-1 10 0,2-5-10 0,2 0 5 0,3-4-8 16,-1-1 10-16,2-1-3 0,3-2 0 15,1 1 2-15,3 3-2 0,-3 1 3 0,1 4 10 16,1 0-12-16,-1 1 7 0,1 3-12 0,-1 2 7 16,-1 1-14-16,1 6 14 0,1 0-10 0,-1 2 11 15,1 3-17-15,-1 6 9 0,-1-2 1 16,-2 6 4-16,1 3 32 0,-3 2 28 0,0 4 30 16,-3 3 31-16,-1 0 19 0,-2 0 51 0,-4 4 1 15,-2 2 4-15,-2-2-1 0,-4 7-15 0,-3-1 0 16,-3-2-20-16,-1 0-4 0,-1 0-19 0,-3-2-11 15,1-2-11-15,-5-2-22 0,4-2-15 16,-1-2-7-16,1-5-13 0,0 0-11 0,1-2 4 16,1-3 2-16,3-4-19 0,-3 0 1 0,3-3-14 15,-1-3 10-15,15 0-17 0,-25-3 3 0,13-2-15 16,2 0-42-16,1-2-129 0,1-3-112 0,2 2-149 16,6 8-113-16,-10-15-91 0,10 15 45 15,-5-15 55-15,5 15-19 0,0 0-78 0,-2-15-528 16,2 15-808-16</inkml:trace>
  <inkml:trace contextRef="#ctx0" brushRef="#br1" timeOffset="95814.83">13438 12507 411 0,'0'0'378'0,"0"0"-50"0,-16-1-46 0,16 1-5 16,0 0-21-16,0 0-8 0,-19-2-42 0,19 2-9 16,0 0-39-16,0 0-17 0,0 0-40 15,0 0-3-15,0 0-24 0,0 0 21 0,0 0-10 16,23-8 26-16,-7 6-6 0,5-1 19 0,6-1-2 15,4-2-14-15,8 2-20 0,3 0-7 0,9-4-8 16,1 4-17-16,4-3-4 0,0 4-18 16,2 1 0-16,-1 0-8 0,-1 2-2 0,0 0-1 15,-8 0-7-15,-3 0-1 0,-2 2-4 0,-1-2-4 16,-1 2 1-16,-6-2-4 0,-4 0 6 0,0 2-5 16,-4-1 4-16,0-1-13 0,-4 0 13 15,-5 0-8-15,1 0 8 0,-2 0-1 0,-1 0 4 16,-16 0-7-16,25 0 10 0,-25 0-10 0,21-3 4 15,-21 3-7-15,12 0 2 0,-12 0-9 0,0 0 4 16,10-4-6-16,-10 4-6 0,0 0-18 0,0 0-11 16,0 0-14-16,0 0-5 0,-2-18 8 0,2 18 11 15,-10-8 6-15,10 8 6 0,-15-11 4 16,5 3-10-16,2 1 22 0,-5 1-11 0,1 1 22 16,-2-2-17-16,-1 1 18 0,-1 3-15 15,-3-5 27-15,6 5-9 0,-3-1 33 0,4 1-8 16,-1-2 14-16,13 5-24 0,-21-3 13 0,21 3-20 15,0 0 13-15,0 0-18 0,0 0 18 0,0 0-20 16,21 5 18-16,0 0-5 0,-1-1 0 16,5 4-6-16,2-2-6 0,4 4-4 0,0-1 9 15,-2 0 0-15,-6-2-1 0,4 0-4 0,-7 0-1 16,-1-1 2-16,-5 1 21 0,1 0 63 16,-9 1 19-16,-6-8-2 0,2 15-18 0,-10-4-12 15,-4-5-17-15,-3 4-14 0,-8-3 0 0,-1 1-17 16,-7 2-16-16,-3-2-110 0,-3-2-126 0,0 2-83 0,-4-3-88 15,-1 2-140-15,-7-3-551 0,5 0-737 16</inkml:trace>
  <inkml:trace contextRef="#ctx0" brushRef="#br1" timeOffset="96281.48">11787 11988 350 0,'8'-15'490'0,"-4"5"-76"0,2-3-102 0,-6 13-58 15,7-15-65-15,-7 15-27 0,0 0 0 0,0 0 30 16,14 10-7-16,-14 6 1 0,4 11-8 0,-2 6-1 15,0 12-39-15,0 13 12 0,-4 4-3 16,2 2-13-16,-2 6 6 0,-4 23-21 0,-2-2-8 16,-1-5-11-16,-1-15-5 0,2-11-14 0,0-2-14 15,-7 1-12-15,5-6-16 0,-3 1-2 16,1-5-6-16,2-4-3 0,-3-8-4 0,9-4-6 16,-6-7-81-16,6-6-90 0,-1-2-80 0,1-2-109 15,4-16-93-15,-6 9-110 0,6-9-388 0,-8-9-588 16</inkml:trace>
  <inkml:trace contextRef="#ctx0" brushRef="#br1" timeOffset="96801.87">11830 12015 264 0,'-4'-28'531'0,"4"4"-108"15,-4 2-48-15,0 1-44 0,4 2-19 0,-4 2-54 16,2 1-7-16,-1 0-38 0,3 0-39 0,3 2-36 15,-1-1-30-15,6 0-18 0,4 2-17 0,3-4-17 16,7 2-8-16,5 0-10 0,4 0-8 16,11 0-5-16,5 2 0 0,5 4-4 0,2 1-6 15,4 4-1-15,6 2 2 0,-2 2-3 0,0 0-2 16,4 2 2-16,-2 1-8 0,0 0 4 0,-2 3-2 16,2-4-4-16,-6 2 3 0,-4 0-1 15,-3 2-1-15,-11-4 1 0,-1 2-5 0,-12 2-17 16,0-2 20-16,0-1-18 0,-7 2 18 15,-3 0-15-15,-1 5 20 0,-3-2-17 0,-3 1 22 16,-2 4-16-16,1 1 19 0,-5 3-15 0,-2 4 20 16,2 2-11-16,-8 5 23 0,4 4-7 0,-4 9 21 15,-5 9-8-15,-1 4 21 0,0 3 14 16,-7 25 8-16,3 2 18 0,-5 1 12 0,3 5-8 16,1-5 9-16,-1 0 0 0,5-13 7 0,3-13-8 15,0 2-19-15,1-1 6 0,-1-3-14 0,4-1 14 16,-2-3-5-16,0-5 28 0,-5-2 70 0,3-8 36 15,-6 2 10-15,-3-3-3 0,-6-2-19 16,-2-5 8-16,-6-3-40 0,-8-5 5 0,0-3-61 16,-7-3-16-16,1-7-19 0,-9 1-32 0,0-8 1 15,1-2-14-15,-3 0-7 0,0-6-14 0,0 3-1 16,3-4 19-16,-1 2-36 0,4-3 2 0,3 0-37 16,5 1-123-16,5 2-117 0,2-2-128 15,4 2-120-15,8-1-114 0,0-1 1 0,9 3 56 16,-3-3-64-16,7-1-124 0,2-4-330 0,4 0-738 15</inkml:trace>
  <inkml:trace contextRef="#ctx0" brushRef="#br1" timeOffset="97203.88">12051 12193 518 0,'0'0'394'0,"-14"-4"-61"0,14 4-51 0,-13-5-18 16,13 5-10-16,0 0-29 0,-14-2-29 0,14 2-33 16,0 0-30-16,0 0-25 0,0 0-10 0,0 0 1 15,0 0 7-15,10-6 8 0,3 5 18 16,5 1-18-16,3-3 15 0,6 0-35 0,2 2 7 16,2-3-30-16,10 1-4 0,-2 1-25 15,3 0 2-15,1 1-20 0,-1 1 10 0,-11-2-18 16,4 4 13-16,-4-2-24 0,-2 1 13 0,-7 1-18 15,-1 0-43-15,-2 1-78 0,-5 1-47 16,-6 1-74-16,-8-5-61 0,11 10-72 0,-11-10-80 16,-15 14-332-16,5-6-386 0</inkml:trace>
  <inkml:trace contextRef="#ctx0" brushRef="#br1" timeOffset="97401.15">12095 12423 172 0,'-17'8'525'0,"9"-3"-124"0,-7 2-49 0,15-7-51 15,-12 8-11-15,12-8-42 0,0 0 4 16,0 0-37-16,0 0-3 0,17 8-40 0,1-10 1 16,3-2-35-16,4 0-12 0,6-1-22 0,4-1-23 15,4 0-27-15,-2 3 4 0,1-3-21 16,-3 2 2-16,4 2-19 0,-8-1-26 0,-2 1-123 0,-4 2-73 16,-3 0-66-16,-1 1-65 0,-4 3-5 15,-3 0-52-15,-6 2-339 0,-8-6-306 0</inkml:trace>
  <inkml:trace contextRef="#ctx0" brushRef="#br1" timeOffset="97569.6">12198 12722 185 0,'-25'15'372'0,"3"0"-34"15,3-3-94-15,9-5 30 0,-3 4-51 0,5-1 49 16,8-10-24-16,-4 13-10 0,4-13-28 0,12 10-19 16,3-6-32-16,1-4-20 0,7 0-23 0,0-3-22 15,8 2-17-15,0-2-15 0,0 0-11 16,2 2-10-16,2-2-7 0,-4 1-13 0,0 2-80 15,-4 0-89-15,-4 2-101 0,-3 2 25 0,-7 0-55 16,-5 7-30-16,-8-11-21 0,4 21-301 0,-12-9-189 16</inkml:trace>
  <inkml:trace contextRef="#ctx0" brushRef="#br1" timeOffset="97687.07">12335 12988 786 0,'-34'22'191'16,"5"-5"-43"-16,3 0 47 0,3-5-11 0,2 0-29 16,5-4-17-16,3 3-7 0,3-2-12 15,10-9-1-15,-8 9-24 0,8-9-10 0,0 0-19 0,22 4-9 16,-5-4-11-16,2-3-14 0,-1 2-1 0,5-3-49 15,4-1-100-15,0-2-147 0,-3 0-422 16,3 0-250-16</inkml:trace>
  <inkml:trace contextRef="#ctx0" brushRef="#br1" timeOffset="98354.02">12816 11949 120 0,'0'0'368'0,"-2"-23"-62"0,2 23-42 15,-4-22-38-15,4 22 0 0,0-22-9 0,0 22-18 16,0-16-6-16,0 16-52 0,0 0-14 0,0-15-34 16,0 15 38-16,0 0 19 0,0 0 23 15,-8 7-14-15,8-7 20 0,-7 24-22 0,3-8 7 16,-4 1-22-16,0 7 4 0,2 0-22 0,-7 4-1 16,3 3-26-16,-3 1-7 0,1 0-17 15,-2 0-10-15,3 2-9 0,1-2-10 0,-5 2-11 0,9-2-1 16,-2-4-6-16,0-3 1 0,4-5-5 0,2 1-2 15,-1-6-9-15,1-2 8 0,2-13-4 16,0 19-4-16,0-19 2 0,0 0 0 0,11 8-9 16,-11-8 1-16,16-1-2 0,-16 1-5 0,19-5 4 15,-19 5 4-15,23-6-2 0,-11 3-8 16,-2 1 4-16,7 0-3 0,-7-1 3 0,7 1 0 16,-7-1-2-16,7 1 6 0,-7 2-6 0,4-5 4 15,-14 5 2-15,23-5-4 0,-23 5 8 0,19-7-2 16,-19 7-10-16,16-9 10 0,-7 0 0 15,-3 1-3-15,-6 8 0 0,12-15 5 0,-8 3-2 16,3 1-10-16,-1-3 8 0,-2-2-2 16,-2-4-3-16,6 2 11 0,-2-7-10 0,-1-3 2 15,1-1-4-15,0-5 1 0,2-1-1 0,-4 0 3 16,3-2-3-16,-3 7-2 0,0 1 3 16,0 2-5-16,-2-1 10 0,0 6-10 0,-2 1 4 15,0 2 5-15,0 1 2 0,0 3 2 0,-2 1 2 16,-4 1 0-16,2 1-5 0,4 12-3 0,-11-15 3 15,11 15-4-15,-16-10 8 0,16 10-6 0,-19-1-3 16,7 2-1-16,-3 5 15 0,-1 2-12 0,-5 0-2 16,0 3-58-16,-1 4-141 0,-1 1-99 15,2 1-117-15,-4 3-231 0,5 2-385 0,1 0-683 16</inkml:trace>
  <inkml:trace contextRef="#ctx0" brushRef="#br1" timeOffset="114869.03">10914 11095 381 0,'-4'-11'400'0,"0"0"-68"0,4-1-58 0,0 12-13 0,-10-20-22 16,10 20 5-16,-4-17-30 0,4 17 19 16,-9-16-17-16,9 16-34 0,-4-10-21 0,4 10-34 15,0 0 0-15,-14 0 21 0,6 10 13 0,1 2 3 16,-5 11-7-16,-3 5-8 0,-1 4 8 16,1 5-6-16,-1 5 7 0,1 2-3 0,3-1-8 15,-2 5-6-15,1-2-17 0,3 3 3 16,-3-2-29-16,3 0 4 0,2 0-12 0,0 0 1 0,-3-2 3 15,3-4-8-15,4-2-29 0,-4 1 3 16,1-2-23-16,3-4 9 0,-4 0-25 0,4-5 0 16,0-1-3-16,-3 0-5 0,3-4-17 0,4 1-220 15,-4-5-140-15,0 2-22 0,0-3-85 16,-2 1-54-16,2-4-78 0,-5 4-531 0,5-4-779 16</inkml:trace>
  <inkml:trace contextRef="#ctx0" brushRef="#br1" timeOffset="115258.65">10470 12168 284 0,'0'0'662'0,"-4"-22"-150"0,4 22-134 0,0 0-65 16,0-15-88-16,0 15 26 0,0 0 27 15,0 0 32-15,8 11-13 0,-4 1 3 0,5 2-32 16,-3 0-35-16,2 5-25 0,2 3-41 0,3 5-11 15,1 1-2-15,3 4-16 0,1 2-14 0,5-1-22 16,0 2-4-16,0 0-28 0,3-3-2 16,1 0-24-16,0-2 15 0,0-1-21 0,0-3 14 15,0-5-27-15,-4-3 22 0,-7-4-20 0,3-5 15 16,-3 0-21-16,-5-6 17 0,-11-3-26 0,22-3 19 16,-22 3-19-16,13-17 57 0,-13 17 14 0,0-25 30 15,-9 12 51-15,5-1 30 0,-4-1 47 16,-6 4 9-16,1 3-15 0,-5 0-11 0,-1 5-28 15,-4 3 11-15,0 5-36 0,-3 3-171 0,-5 6 0 16,-5 6 0-16,3 5 0 0,-2 0 0 0,8 6 0 16,-4 3 0-16,9-2 0 0,-1 0 0 0,6-2 0 15,3 3 0-15,-1-2 0 0,7-1 0 0,0-3 0 16,4 2 0-16,-3-2-320 0,7-1-653 16,0 0-143-16,0-3 191 0,0-2-611 0,7-2-1245 15</inkml:trace>
  <inkml:trace contextRef="#ctx0" brushRef="#br1" timeOffset="115584.72">10712 13381 533 0,'0'0'842'0,"0"0"-172"0,0 0-183 0,10-7-86 15,-10 7-68-15,0 0 69 0,0 0 74 16,8 10-3-16,-8-10 6 0,0 23 16 0,0-7 139 16,-4 10-20-16,-4 7-61 0,-2 5-43 0,-3 12-221 15,3-1-289-15,-7 3 0 0,-5 26 0 0,-1-2 0 16,4-1 0-16,1-12 0 0,5-7 0 0,-1-1 0 15,6 1 0-15,-5 0 0 0,7-2 0 16,2-2 0-16,4-8 0 0,0-2 0 0,4-1-419 16,2-3-1229-16,2-4-381 0,1-10-1526 0</inkml:trace>
  <inkml:trace contextRef="#ctx0" brushRef="#br1" timeOffset="123288.18">19786 12846 180 0,'-12'-4'457'0,"0"0"-156"0,1-1 15 0,1 0-71 16,10 5 27-16,-19-4-46 0,19 4-17 15,-12-8-43-15,12 8-5 0,0 0-45 0,-4-13-7 16,4 13-35-16,14-14 2 0,-1 7-23 0,3-1-1 0,5 0-19 15,2 0 7-15,-1-1-18 0,1 1 7 16,-4 4-17-16,-1 0 5 0,-1-1-9 0,-3 1 6 16,1 1-16-16,-3-1 15 0,1 2-15 0,-13 2 16 15,18-5-6-15,-18 5 9 0,13-3 0 16,-13 3 8-16,0 0 3 0,0 0 11 0,14-2-2 16,-14 2 7-16,0 0-2 0,-4 16 5 0,-2-4 3 15,0-1-5-15,-5 4 3 0,1 4-6 16,-2 1 0-16,-3-2-9 0,1 5 10 0,-3 1-11 15,-2 0 6-15,1-1-13 0,1 2 2 0,-1-1-13 16,3-5 10-16,-1 0-14 0,1 0-3 16,1 0 2-16,-1-2 0 0,3-1 0 0,-1-2 3 15,3-3 3-15,0 1 4 0,-1-3 3 0,3 0 7 16,0 1 12-16,8-10-5 0,-12 11 11 0,12-11-16 16,-9 11 10-16,9-11-20 0,0 0 7 0,-6 10-19 15,6-10 13-15,0 0-14 0,0 0-3 16,0 0-4-16,0 0 1 0,0 0-4 0,17-2-23 15,-17 2-38-15,14-4-34 0,-14 4-39 0,17-8-25 16,-17 8-56-16,20-7 17 0,-20 7-64 0,19-8 68 16,-9 5-47-16,1-1 60 0,-1-2-16 0,0 1 24 15,-2 1 34-15,-8 4 18 0,21-9 27 16,-21 9 17-16,17-9 20 0,-17 9 9 0,16-9 40 16,-16 9 20-16,13-11 23 0,-13 11 62 0,12-7-54 15,-12 7 48-15,0 0-74 0,12-6 63 16,-12 6-70-16,0 0 52 0,0 0-69 0,0 0 67 15,0 0-52-15,13 1 60 0,-13-1-63 0,0 0 63 16,6 12-41-16,-6-12 46 0,2 13-30 0,-2-13 22 16,0 14-38-16,0-14 28 0,0 15-47 15,0-15 38-15,-2 15-45 0,2-15 35 0,0 15-4 16,0-15-5-16,0 15-9 0,0-15-1 0,0 0-7 16,2 17 0-16,-2-17-3 0,0 0-5 15,4 11 0-15,-4-11-1 0,0 0-32 0,17-7 40 16,-7 0-41-16,3-2 50 0,-3 0-40 0,4-3 35 15,1 0-30-15,-1 2 28 0,-1-1-27 0,1 2 36 16,-1 0-39-16,-1 2 30 0,-2 2-28 0,1-3 32 16,-11 8-32-16,18-4 30 0,-18 4-31 0,15 0 39 15,-15 0-43-15,10 4 42 0,-10-4-37 16,12 8 35-16,-12-8-36 0,9 9 42 0,-9-9-40 16,10 8 49-16,-10-8-31 0,0 0 57 0,10 5 34 15,-10-5 47-15,0 0 35 0,0 0 10 0,15 3 13 16,-15-3-36-16,10-6 27 0,-10 6-41 15,10-14 40-15,-3 7-58 0,-3-3-3 0,2-1 32 16,-2-1-44-16,0 2 25 0,0-2-43 0,1 1 18 16,-5 11-33-16,6-20 16 0,-6 20-30 15,4-14 0-15,-4 14-34 0,4-12 4 0,-4 12-31 16,0 0 16-16,0 0-24 0,0 0 21 0,0 0-30 16,0 0 30-16,0 0-27 0,0 0-8 0,-2 22-154 15,2-22-80-15,-4 20-79 0,2-8-57 16,-2-3-102-16,0 3-92 0,-1-1-443 0,1-3-676 15</inkml:trace>
  <inkml:trace contextRef="#ctx0" brushRef="#br1" timeOffset="123402.72">20190 13075 92 0,'0'0'473'0,"0"0"-195"16,2-16 3-16,-2 16-125 0,6-13 22 0,-6 13-97 15,14-11-80-15,-3 6-95 0,-1-1-147 0,0 2-141 16,5 0 99-16</inkml:trace>
  <inkml:trace contextRef="#ctx0" brushRef="#br1" timeOffset="123632.27">20421 12992 9 0,'0'0'606'0,"0"0"-102"0,0 0-66 0,0 0-29 16,0 0-68-16,4-10-55 0,-4 10-54 0,0 0-48 16,0 0-35-16,11-7-34 0,-11 7-21 0,12-5-19 15,-12 5-16-15,19-4-17 0,-19 4-21 16,20-3-10-16,-20 3-6 0,17 0-5 0,-17 0 4 0,0 0 3 15,16 0 1-15,-16 0 4 0,0 0-8 16,0 0 8-16,0 0 3 0,0 0 9 0,0 0 5 16,-16 7-7-16,16-7-4 0,-17 8-4 0,17-8 0 15,-16 12-10-15,16-12 4 0,-13 13-8 16,13-13-69-16,-6 19-118 0,6-19-158 0,0 0-113 0,6 16-393 16,-6-16-474-16</inkml:trace>
  <inkml:trace contextRef="#ctx0" brushRef="#br1" timeOffset="123888.47">21010 12645 515 0,'19'-35'560'15,"-5"5"-68"-15,1 2-2 0,-3 6-25 16,-2 2-14-16,-3 3-18 0,1 3-52 0,-2 0-44 16,-2 3-76-16,-4 11-23 0,6-10-2 0,-6 10 47 15,-4 9 0-15,-2 6-5 0,-6 8 93 0,-7 12 2 16,-2 7-50-16,-5 3-41 0,-12 21-31 0,1 2-32 15,-2-2-33-15,2 4-40 0,2-1-21 16,-1-5-14-16,3 4-28 0,6-16-65 0,5-4-18 16,-1-2 0-16,2 1 0 0,1-3 0 0,3 1 0 15,1-3 0-15,1-9 0 0,5 0-5 0,-1-2-414 16,5-5-208-16,0-2-154 0,4-2-43 0,0-3 105 16,4 0-13-16,0-4-565 0,6-4-950 15</inkml:trace>
  <inkml:trace contextRef="#ctx0" brushRef="#br1" timeOffset="124917.65">21473 12877 422 0,'0'0'367'0,"0"0"-84"0,0 0-73 0,0 0-41 16,0 0-34-16,0 0-12 0,-8 8 8 0,4 0 2 15,-2 4 23-15,-1 1-8 0,1 2-8 0,0 0 3 16,0 3-8-16,-2 0 1 0,-1 0-21 0,3 0-9 16,0-3-19-16,-2 2-12 0,3-1-17 15,-1-2-2-15,0-3-13 0,2 1 3 0,0-3 2 16,0 2 10-16,4-11 16 0,-7 15 16 0,7-15 57 15,-6 8 7-15,6-8-2 0,0 0-29 0,0 0-31 16,0 0-4-16,0 0 10 0,-8-12-54 16,8 12 31-16,0-22-62 0,-2 9 34 0,4-6-46 15,0 0 40-15,0-5-47 0,2-1 39 0,0-3-44 16,7-6 39-16,-3 0-43 0,6 1 35 0,3-6-42 16,2 2 2-16,1 2 6 0,1 2-3 0,0 9 0 15,-1-1 6-15,1 3 1 0,-2 6-5 0,-3 2-4 16,1 1 1-16,-3 5 2 0,-1 1 0 15,1 3 3-15,-14 4 0 0,19-3 7 0,-19 3 48 16,12 7-48-16,-12-7 49 0,2 13-41 0,-2-13 60 16,-4 20-35-16,-2-8 46 0,-3 1-30 0,1-1 27 15,-2 1-38-15,-3 2 29 0,-1 1-43 16,0-1 28-16,-3 0-38 0,0 0 31 0,3 0-38 16,2-5 27-16,-1 2-37 0,3-4-9 0,0 2-178 15,-1-3-103-15,5 2-115 0,6-9-58 0,-14 14-49 16,14-14-496-16,-9 15-670 0</inkml:trace>
  <inkml:trace contextRef="#ctx0" brushRef="#br1" timeOffset="126487.78">21583 12947 461 0,'0'0'379'0,"10"-5"-74"16,-10 5-59-16,0 0-45 0,0 0-32 0,10-5-21 15,-10 5-28-15,13-2-23 0,-13 2-13 0,18-2-21 16,-18 2-10-16,23-3-10 0,-10 2-7 0,1-3-2 16,-2 3-2-16,1-2-3 0,1-1 17 0,-1 2-2 15,-1-4 20-15,-1 4 13 0,-1-2 14 16,0-4 12-16,1 4-5 0,-3 0 0 0,-8 4 3 16,12-12 11-16,-12 12-9 0,11-14-1 0,-11 14-11 15,6-11-12-15,-6 11-11 0,0 0-16 0,0-15-4 16,0 15-12-16,0 0-17 0,-6-11 4 0,6 11-2 15,-9-8-12-15,9 8 1 0,0 0-1 16,-18-3-7-16,18 3-1 0,-19 3-1 0,11 1-3 16,-5 4 2-16,3 2 0 0,-2-2-2 0,1 4-2 15,1 3 1-15,0-3 0 0,-1 4 7 0,3-2-5 16,0 1-1-16,2 2-8 0,-1-1 10 0,5 3-5 16,-2-4 9-16,4 4-7 0,0-4 6 15,0 0-1-15,4 2 4 0,0-4-6 0,1 0 10 16,1-1-9-16,0-1 12 0,2-5-11 0,3 1 10 15,-11-7-12-15,20 6 4 0,-20-6-15 0,23-6 6 16,-11 2-11-16,3-3 2 0,-3-1-1 0,1 1 0 16,1-3-2-16,-1 0 3 0,-1 0 0 15,2 0 2-15,-1 0 3 0,-1 0 4 0,-1 2-5 16,-1 1-5-16,0-1 6 0,1 4 2 0,-11 4-6 16,16-10 4-16,-16 10-1 0,15-5 2 0,-15 5 2 15,14-1 1-15,-14 1 1 0,0 0 0 0,17 0 3 16,-17 0-2-16,0 0 1 0,18 4 3 15,-18-4 0-15,15 2 2 0,-15-2 3 0,14 0 0 16,-14 0 5-16,21-2 2 0,-21 2-3 0,20-6-2 16,-9 0 0-16,1 0-2 0,1-1 1 0,-3-2 5 15,2 2-5-15,-1-5 3 0,1-2 0 0,0-4 2 16,3-2-2-16,-1-4 0 0,3-2-2 16,-3-4-1-16,3 1-4 0,-3 1-2 0,-3 4 27 15,-1 1 10-15,-2 4 38 0,1 4-22 0,-3 0 12 16,0 3-34-16,-2 2 8 0,-4 10-31 0,4-12 20 15,-4 12-30-15,0 0 24 0,-16 17-18 0,5 0 39 16,-3 12 14-16,-5 8 92 0,-1 5 2 16,-1 4 32-16,-10 18 1 0,4 4 24 0,-4 4-17 15,4-5 0-15,2-11 13 0,-6 11 8 0,9-13-51 16,-1-8-15-16,0-2-35 0,0-2 0 0,1-2-40 16,-3-6 4-16,6-6-10 0,1-2 6 0,1-8-29 15,1-3 16-15,1-3-21 0,1-6 7 16,1-2-28-16,-1-6 11 0,1-2-26 0,3-7 16 15,2-4-30-15,2-4 5 0,2 1-27 0,4-9-23 16,2 0-28-16,2-1-26 0,6-2-23 0,2-2 10 16,5 6-25-16,0-2 50 0,5 2-12 0,1 0 39 15,6 1-10-15,2 2 32 0,0 2-9 16,-2 3 29-16,2 0-15 0,-2 3 28 0,0 0-26 16,0 3 40-16,0-2-18 0,-2-1 24 0,-5 6-20 15,1-3 24-15,-2 3-17 0,-1-3 18 0,-3 5-23 16,-3-1 24-16,1 3-32 0,-5-1 25 0,0 2-19 15,-10 4 13-15,17-9-20 0,-17 9 18 16,0 0-15-16,0 0 22 0,0 0-19 0,14 5 21 16,-14-5-17-16,0 0 21 0,0 0-22 0,0 16 22 15,0-16-22-15,0 0 21 0,0 18-17 0,0-18 19 16,3 15-22-16,-3-15 26 0,8 15-20 0,-8-15 22 16,12 15-19-16,-3-11 22 0,-9-4-21 15,18 10 20-15,-18-10-19 0,21 4 21 0,-21-4-17 16,23-2 17-16,-13 0-21 0,2-3 21 0,-1-2-21 15,-1 0 20-15,-2-3-4 0,0-1-6 0,-1-1-1 16,-1 1-2-16,-2 0 5 0,0 0-8 0,-4 11-1 16,2-22-4-16,-2 22-4 0,-4-16-2 15,4 16 2-15,-8-12 3 0,8 12-4 0,-8-6 1 16,8 6 2-16,0 0-5 0,-17-1 4 0,17 1-4 16,0 0 6-16,-14 4-6 0,14-4-1 0,-9 7 2 15,9-7-11-15,0 0-34 0,-2 16 18 0,2-16-51 16,0 0 14-16,4 16-65 0,-4-16 39 15,7 12-19-15,-7-12 37 0,10 10 42 0,-10-10-39 16,10 3 52-16,-10-3-2 0,13 4 9 0,-13-4 3 16,16-1 3-16,-16 1 2 0,21-6 5 0,-11 4-3 15,0-4-2-15,1 2 5 0,-1 0 8 0,-10 4-4 16,21-8 1-16,-21 8-7 0,18-6 4 16,-18 6-11-16,15-8 11 0,-15 8 1 0,0 0-6 15,14-4 0-15,-14 4-3 0,0 0-4 0,0 0 7 16,0 0 5-16,13 4 1 0,-13-4 0 0,0 0-1 15,0 0 3-15,0 14 0 0,0-14 8 0,0 0-2 16,-2 14 1-16,2-14-7 0,0 0 5 16,-4 13 1-16,4-13 0 0,0 0 3 0,-3 12 7 15,3-12 4-15,0 0-9 0,0 0 9 0,0 0 0 16,-4 13 1-16,4-13 4 0,0 0 3 0,0 0-25 16,0 0 35-16,0 0-43 0,0 0 37 0,0 0-10 15,13-13-5-15,-9 5-7 0,4 1 4 16,-2-3-2-16,3 1-7 0,-3 0-3 0,2 1 0 15,-2 0 2-15,-6 8-12 0,13-14 7 0,-13 14-8 16,8-7 2-16,-8 7-5 0,8-9-4 0,-8 9 3 16,0 0 0-16,0 0 7 0,0 0 4 0,11-3-2 15,-11 3 3-15,0 0 0 0,0 0 3 16,8 12 1-16,-8-12 2 0,0 0-1 0,6 11 3 0,-6-11 1 16,0 0-2-16,4 14 4 0,-4-14-1 0,0 0 1 15,0 0 3-15,4 13 0 0,-4-13 3 16,0 0 1-16,0 0 0 0,0 0-29 0,4 13 37 15,-4-13-42-15,0 0 40 0,0 0-40 0,0 0 3 16,0 0-64-16,0 0-55 0,9 6-41 16,-9-6-66-16,0 0-61 0,12-2-28 0,-12 2-30 15,15-4 45-15,-15 4-27 0,18-5 32 0,-18 5-310 16,19-5-179-16</inkml:trace>
  <inkml:trace contextRef="#ctx0" brushRef="#br1" timeOffset="127056.12">22897 12975 326 0,'15'-3'315'0,"-15"3"1"0,0 0-16 0,0 0-17 15,0 0 22-15,10-5-36 0,-10 5-18 0,0 0-45 16,0 0-14-16,0 0-54 0,0 0-7 0,0 0-46 16,0 0 1-16,0 0-39 0,0 0 7 0,0 0-32 15,0 0 11-15,0 0-21 0,0 0 16 0,0 0-27 16,0 0 20-16,0 0-25 0,0 0 20 16,0 0-25-16,0 0 21 0,0 0-22 0,9 5 21 15,-9-5-20-15,0 0 23 0,0 0-21 0,0 0 22 16,0 0-20-16,0 0 22 0,0 0-22 0,10 6 22 15,-10-6-24-15,0 0 23 0,0 0-22 0,0 0 19 16,0 0-18-16,0 0 20 0,0 0-27 16,0 0 25-16,0 0-22 0,12 2 19 0,-12-2-21 0,0 0 21 15,0 0-24-15,0 0 21 0,0 0-19 16,0 0 23-16,0 0-25 0,13 2 27 0,-13-2-22 16,0 0 18-16,14 2-19 0,-14-2 22 0,15-2-21 15,-15 2 20-15,20 0-21 0,-20 0 23 0,23-4-23 16,-11 3 23-16,1-1-23 0,-13 2 21 15,23-5-20-15,-23 5 25 0,20-3-18 0,-20 3 49 16,13-4 3-16,-13 4 54 0,0 0-23 0,14 0 36 16,-14 0-57-16,0 0 24 0,0 0-52 0,0 0 28 15,0 0-50-15,0 0 36 0,0 0-49 16,-6 15 38-16,6-15-44 0,-4 8 34 0,4-8-44 16,-6 10 48-16,6-10-43 0,0 0 40 0,-2 16-36 15,2-16 47-15,4 10-44 0,-4-10 43 0,10 11-42 16,-10-11 42-16,19 9-37 0,-19-9 37 15,22 3-37-15,-22-3 52 0,25-1-42 0,-12-1 73 16,-1-2-29-16,0-1 51 0,1-1-12 0,-3 1 29 0,3-3-11 16,-5 2 17-16,0 0 10 0,-8 6-7 15,15-10-10-15,-15 10-22 0,8-8-9 0,-8 8-8 16,0 0-24-16,10-9-18 0,-10 9-7 0,0 0-10 16,0 0-3-16,0 0-7 0,6 13-3 0,-6-13-36 15,0 17-121-15,0-17-95 0,0 21-106 16,0-21-47-16,2 26-79 0,3-15-40 0,-3 2-11 15,0 0-511-15,0-1-690 0</inkml:trace>
  <inkml:trace contextRef="#ctx0" brushRef="#br1" timeOffset="127378.02">23774 12788 194 0,'0'0'365'0,"10"-14"-25"0,-10 14-12 0,9-15-20 16,-9 15-34-16,6-10-4 0,-6 10-66 16,0 0-9-16,8-9-53 0,-8 9-13 0,0 0-41 15,0 0 12-15,0 0 39 0,0 0 93 0,0 0-19 16,4 14 46-16,-4-14-50 0,-4 22 14 0,0-9-51 15,0 1 6-15,2 2-41 0,-5 0-8 0,5-1-40 16,-4 3-2-16,2-1-29 0,0 1 7 0,-2 0-26 16,2-2 5-16,-3 2-19 0,1-1-12 15,2-1-75-15,-2-2-138 0,0 0-65 0,-1-3-81 16,3 0-65-16,-2-3-32 0,6-8-31 0,-8 13 38 16,8-13 17-16,0 0-277 0,0 0-260 0</inkml:trace>
  <inkml:trace contextRef="#ctx0" brushRef="#br1" timeOffset="127705.17">23733 12901 249 0,'6'-21'240'0,"0"4"-29"16,0-1-7-16,0 1 20 0,1 1 1 0,-1 0 33 16,0-1 7-16,-2 4 25 0,0 1-65 0,0-1-14 15,-4 13-64-15,2-15-9 0,-2 15-46 0,0 0 19 16,0 0 12-16,-22 7 106 0,7 0 16 16,-1 5 47-16,-3 2-44 0,1 2-9 0,1-2-44 15,-2 2-20-15,1 0-39 0,-1-1-12 0,3-1-33 16,3 0-12-16,1-5-18 0,2-1 0 15,1 3-15-15,1-3 5 0,8-8-12 0,-10 10 2 16,10-10-14-16,0 0 2 0,0 0-10 0,16-4 4 16,-3-4-13-16,1-4 10 0,3-1-9 0,3-2 7 15,-1-1-15-15,2 0 2 0,-1 2-10 0,1 0 6 16,0 1-4-16,1 0 7 0,-1 4-1 0,2-3 11 16,-3 6 6-16,1 1 9 0,-2-1 1 0,-1 5 2 15,1 1-8-15,-1 0-4 0,-1 4 7 16,0 1-5-16,-1 2-3 0,-1 3-7 0,-1-2 5 15,0 2-2-15,-1 2-2 0,-3 0-29 0,1-1-240 16,-3 1-162-16,-2 2-255 0,0-1-802 0,-2 2-1171 16</inkml:trace>
  <inkml:trace contextRef="#ctx0" brushRef="#br1" timeOffset="170452.46">16810 12289 142 0,'0'0'481'15,"-15"4"-119"-15,15-4-90 0,-14 5-40 0,14-5-13 16,-13 7-12-16,13-7 31 0,-10 5-17 0,10-5 32 16,0 0-20-16,-16 4 4 0,16-4-40 0,0 0-21 15,-11 6-39-15,11-6 0 0,0 0-11 0,0 0 29 16,0 0 36-16,0 0 13 0,19 6-1 15,-3-6-8-15,9 0-13 0,8-3-16 0,11 2-15 16,12-4-15-16,6 2-17 0,4 1-12 0,27-3 31 16,2 1-29-16,-17-1-1 0,-12 3-28 15,-1-2-10-15,-3 1-12 0,-5-1-11 0,-1 1-6 16,-12-1-5-16,-3 3-9 0,-10-1-5 0,-2 0-2 16,-4-1 4-16,-5 1-2 0,-1 2-3 15,-2-2-2-15,-3 2-2 0,-14 0-9 0,25-3-5 16,-25 3-24-16,0 0-137 0,0 0-149 0,0 0-107 15,0 0 59-15,0 0-55 0,-17 7-13 16,3-4-24-16,-3 1-96 0,-1-3-63 0,-5 5-279 16,2-5-521-16</inkml:trace>
  <inkml:trace contextRef="#ctx0" brushRef="#br1" timeOffset="200311.36">6433 7363 574 0,'0'0'424'0,"0"0"-95"0,0 0-49 16,0 0-31-16,0 0-45 0,0 0-28 15,0 0-30-15,16-8 10 0,-5-4-22 0,1-6-2 16,7-5-21-16,3-7-15 0,3-6-10 0,0-2-8 15,2-4-9-15,0-3-7 0,6-19-18 16,0 0-3-16,-6-4-12 0,-4 11 2 0,-7 2-12 16,3 2-8-16,-9-3 5 0,2 2 20 0,-7-1 17 15,-3 4 15-15,-2 7 5 0,-2 5-2 0,-7 2-5 16,-1 4-10-16,-2 5-10 0,-3 7-14 16,-1 4-4-16,-3 6-7 0,-2 7-3 0,1 4-7 15,-5 7-9-15,-2 7 5 0,-6 10-3 0,6 5 2 16,0 7-5-16,0 5 4 0,5 5 2 0,3 2 4 15,7 2-9-15,1 3 10 0,3 0-10 16,6 0 11-16,4-6-12 0,2 4 13 0,6-3-12 16,3-3 11-16,5-3-13 0,-1-5 12 0,4-2-12 15,-3-6 6-15,7-6-6 0,-2-4 14 16,0 0-13-16,-7-8 8 0,5 0-9 0,-5-3 12 16,-1-4-9-16,-1-4 11 0,-1-1-14 0,-1-4 6 15,-4-1-6-15,-2-2 11 0,3-2-11 0,-5 0 7 16,-4 10-9-16,2-21 10 0,-2 21-10 0,0-19 9 15,0 19-13-15,-2-19 12 0,2 19-14 16,-4-14 16-16,4 14-18 0,0 0 11 0,0-12-19 16,0 12 10-16,0 0-6 0,0 0 13 15,0 0-10-15,0 0 13 0,0 0-12 0,0 0 12 16,0 0-10-16,8 11 1 0,-8-11 5 0,8 16 9 16,-8-16-13-16,6 19 10 0,-6-19-10 15,9 18 6-15,-9-18-2 0,4 16 13 0,-4-16-13 16,2 12 7-16,-2-12-4 0,0 0 13 0,4 14-14 15,-4-14 14-15,0 0-19 0,0 0 11 0,4 10-42 16,-4-10-37-16,0 0-43 0,0 0-37 16,0 0-6-16,0 0 0 0,0 0 12 0,8-9 11 15,-8 9 18-15,7-13 20 0,-7 13 20 0,4-18 12 16,-4 18 12-16,6-21 13 0,0 11 9 0,-6 10 9 16,6-20 0-16,-6 20 7 0,7-17 4 15,-7 17 4-15,4-12-1 0,-4 12-4 0,0 0 2 16,4-12 0-16,-4 12 6 0,0 0-23 15,0 0-75-15,10-7-79 0,-10 7-61 0,0 0-421 16,0 0-220-16</inkml:trace>
  <inkml:trace contextRef="#ctx0" brushRef="#br1" timeOffset="200859.09">6917 7080 354 0,'0'0'378'0,"0"0"-93"0,0 0-52 16,0 0-34-16,0 0-24 0,12-4-28 15,-12 4-29-15,0 0-29 0,0 0-14 0,0 0-16 16,14-2-17-16,-14 2-10 0,0 0 0 0,0 0-11 16,7 6-3-16,-7-6-5 0,0 0 5 15,6 13 2-15,-6-13-7 0,6 10-7 0,-6-10 4 16,12 10-3-16,-12-10 8 0,11 9-5 0,-11-9 2 16,12 4-2-16,-12-4-3 0,0 0 2 0,23-1 2 15,-23 1-3-15,12-7-5 0,-12 7 8 0,15-10-3 16,-15 10 10-16,8-13 15 0,-8 13 1 15,4-14 12-15,-4 14-5 0,0 0 3 16,-2-19-5-16,2 19-9 0,0 0 0 0,-2-15-1 0,2 15-10 16,0 0 3-16,-8-11-12 0,8 11-1 15,0 0-3-15,0 0 1 0,0 0-1 0,0 0-7 16,0 0 4-16,-8 8-1 0,8-8-1 16,0 0-1-16,2 14 2 0,-2-14-2 0,6 10 6 0,-6-10-6 15,4 12-1-15,-4-12 0 0,0 0 1 16,4 13-3-16,-4-13 7 0,0 0-1 0,0 0 3 15,4 13-2-15,-4-13 1 0,0 0 2 0,0 0 0 16,0 0-2-16,15 2-2 0,-15-2-3 16,0 0 6-16,12-4-4 0,-12 4 0 0,0 0 3 15,15-5-6-15,-15 5 1 0,0 0-3 0,8-4 3 16,-8 4 2-16,0 0-2 0,0 0 1 16,10-6-2-16,-10 6 5 0,0 0 0 0,0 0 0 15,13-5 4-15,-13 5-4 0,0 0 2 0,12-4-1 16,-12 4 0-16,0 0 1 0,17 0-5 15,-17 0 6-15,12 1-3 0,-12-1 1 0,16 3-10 16,-16-3 23-16,19 5-19 0,-19-5-23 16,19 4-49-16,-19-4-44 0,16 3-58 0,-16-3-52 0,15 0-32 15,-15 0-126-15,0 0-165 0,0 0-111 16</inkml:trace>
  <inkml:trace contextRef="#ctx0" brushRef="#br1" timeOffset="201063.92">6935 7292 315 0,'-18'10'590'15,"-5"-2"-130"-15,6-1-38 0,3 0-63 0,-3-2-66 16,7 2-56-16,0-2-22 0,10-5 41 0,-7 11-13 16,7-11-15-16,17 4-25 0,0-4-29 0,5-1-25 15,9-2-26-15,19-2-17 0,8-3-19 16,6 0-15-16,21-4-18 0,6 2-7 0,-21 3-25 15,-6 0-150-15,-8 3-159 0,0-2-217 0,-7 2-680 16,-8 3-828-16</inkml:trace>
  <inkml:trace contextRef="#ctx0" brushRef="#br1" timeOffset="208975.19">7708 7098 233 0,'0'0'243'0,"-6"10"-35"16,6-10-65-16,0 0-8 0,-4 10-32 0,4-10 50 16,0 0-2-16,0 0 13 0,0 0-18 0,0 0-23 15,19-4-16-15,-11-2-18 0,0 1-10 16,2-2-11-16,-1-1-1 0,-1-2-5 0,2-2-4 15,-1 3-7-15,-3-4-11 0,-2-2-6 0,4 2 1 16,-8-1-7-16,4-1 6 0,-4 3-12 0,0-2 11 16,-4 3-2-16,-2-1-8 0,0 1-1 15,0 4-7-15,-7 1-3 0,3 0-7 0,-3 5 2 16,-1-1-5-16,2 2 6 0,-3 2-6 0,-1-1-1 16,5 3 2-16,-3-1-6 0,14-3 6 15,-21 7-9-15,21-7 5 0,-12 8 2 0,12-8 0 16,0 0 4-16,0 0-5 0,6 16 3 0,-6-16-2 15,18 8 0-15,-3-6 5 0,-1-1-2 0,3-1 2 16,2 2-3-16,-7-1-3 0,7-1 4 0,-5 0-2 16,3 0-2-16,-17 0 0 0,22 0 5 15,-22 0-5-15,23 1 4 0,-23-1 1 0,15 0-9 16,-15 0 8-16,0 0-3 0,16 4 0 16,-16-4 0-16,0 0-1 0,8 7 1 0,-8-7 2 15,0 0-3-15,4 12 3 0,-4-12-4 0,7 10-2 16,-7-10 6-16,8 11-3 0,-8-11 3 15,10 9-2-15,-10-9 1 0,21 3 2 0,-21-3 1 0,27-3-2 16,-13 2 6-16,1-3-7 0,1 0 0 16,-3 0-1-16,1 0 8 0,-4-2-3 15,-1 1 10-15,-9 5 27 0,14-11 13 0,-14 11-14 0,0 0 15 16,4-10-14-16,-4 10 7 0,0 0-19 16,-8-8-8-16,8 8-10 0,0 0 2 0,0 0-6 15,-19 0-3-15,19 0-3 0,0 0-1 0,-6 8 1 16,6-8 1-16,0 0-2 0,2 10 1 15,-2-10-5-15,21 7 3 0,-13-5 14 0,7-2-17 16,3 0-1-16,-1-4 1 0,6 0 2 0,-5 0-4 16,1-1 10-16,-5-2-5 0,3 1 5 15,-5-2 1-15,3 2 3 0,-7-2 5 0,-8 8-11 16,14-12 9-16,-14 12-16 0,0 0 13 0,0 0-13 16,-4-13 11-16,4 13-10 0,0 0 5 15,0 0-6-15,-18 0 8 0,18 0-19 0,0 0 17 0,-11 4-12 16,11-4 4-16,0 0 1 0,0 0-2 15,0 0 6-15,0 0 3 0,11 9-1 0,-11-9-2 16,16-3 1-16,-16 3 2 0,19-6 3 16,-5 0-3-16,-5 0 12 0,-1-1-15 0,2-3 14 15,-6 2-11-15,3-3 9 0,-1 2 40 0,0 0 29 16,-6 9 19-16,4-17 8 0,-4 17 12 16,4-12-27-16,-4 12-25 0,0 0-15 0,0 0-1 15,0 0 9-15,-8 13 29 0,2 1-6 0,0 3 3 16,-1 5-2-16,-1 6 3 0,-2 3-11 0,1 3-6 15,-5 0-17-15,6 1-9 0,-7 1-3 16,3-1-12-16,4-1 1 0,-5-1-10 0,3-2-25 16,0-7-127-16,1 0-115 0,1-5-109 0,-4-4-137 15,1-3-105-15,-5-1-383 0,1-7-636 0</inkml:trace>
  <inkml:trace contextRef="#ctx0" brushRef="#br1" timeOffset="209125.63">7843 7311 647 0,'-15'-2'533'0,"1"0"-108"16,14 2-81-16,-23 0-81 0,23 0 29 15,0 0 52-15,0 0 55 0,0 0 7 0,14-3-24 16,5-5-67-16,16 0-41 0,7-6-64 0,7 1-29 16,5-2-47-16,22-4-13 0,1-3-36 0,-3 0-21 15,3-1-160-15,-3 0-206 0,1-3-205 16,-7 0-282-16,-14 4-391 0,-9 3-825 0</inkml:trace>
  <inkml:trace contextRef="#ctx0" brushRef="#br1" timeOffset="-185006.1">13230 8690 41 0,'0'0'536'16,"-13"-1"-168"-16,13 1-66 0,-12-4-79 0,12 4-30 15,0 0-36-15,-15-3 12 0,15 3 20 16,0 0-9-16,0 0 15 0,-14-2-20 0,14 2-6 0,0 0-30 16,0 0-15-16,0 0-21 0,-11-5-16 15,11 5-14-15,0 0-18 0,0 0-5 0,0 0-8 16,0 0-2-16,0 0-2 0,0 0 12 16,0 0 4-16,0 0 17 0,0 0-6 0,11 6 8 15,-1-2-9-15,5 1 11 0,1 0-6 0,7 0 18 16,4 3 0-16,6-1 9 0,6 1-6 15,9 1-7-15,1 0-4 0,7 0-8 0,6-2-7 16,25 6-14-16,2-3-9 0,2-1-1 0,2 1-7 16,4-3-2-16,-4 1-12 0,6-1-1 0,2-1 4 15,-1-2-6-15,3-1 0 0,0-1-12 16,1-2 7-16,-3 0-4 0,-4 0 3 0,0-1 0 16,-18 0-4-16,-9-1 3 0,-4 1 1 0,3-1-4 15,-1 0 6-15,-2-1 1 0,0 2 7 16,-2-1 13-16,-2 0-4 0,-2 0 7 0,-2 1-1 15,-2 1 4-15,-11-2-5 0,-1 2 10 0,-1 0-9 16,-4 0 2-16,-3-1 0 0,-1 1 1 16,-4-1-1-16,2-2 13 0,-4 3 20 0,0-1 5 15,-7-1 0-15,1 2-3 0,-4 0 3 0,-1-1 4 16,-1 1 8-16,-3-1 9 0,1 1 4 0,-15 0 4 16,23-2-2-16,-23 2-9 0,18 0-12 15,-18 0-5-15,13 0-16 0,-13 0-12 0,0 0-1 0,18 0-6 16,-18 0 3-16,0 0-11 0,0 0 14 15,0 0-13-15,15 0 14 0,-15 0-16 0,0 0 8 16,0 0-24-16,0 0 13 0,0 0-17 0,0 0 0 16,0 0-28-16,0 0-142 0,0 0-168 15,-15-9-200-15,1 7-168 0,-5 1 106 0,-2-2-113 16,-5 0-703-16,-8-1-1085 0</inkml:trace>
  <inkml:trace contextRef="#ctx0" brushRef="#br1" timeOffset="-169323.59">1629 9185 124 0,'0'0'410'16,"0"0"-110"-16,0 0-43 0,-13-4-43 15,13 4-25-15,0 0-14 0,0 0-27 0,0 0-15 16,0 0-22-16,0 0-14 0,-8-6-19 0,8 6 1 15,0 0-21-15,0 0 3 0,0 0-19 16,0 0 11-16,0 0-19 0,0 0 13 0,0 0-24 16,0 0 14-16,0 0-26 0,0 0 19 0,0 0-19 15,0 0 23-15,0 0-4 0,0 0 27 16,0 0-9-16,0 0 16 0,15 10-18 0,-15-10 23 0,20 4-24 16,-7 0 5-16,1-1-3 0,3-1-6 15,-1 0 0-15,3-1-1 0,2 2-9 0,1-2-1 16,-1 3 9-16,4-4-22 0,-2 3 15 0,3 0-21 15,1-2 15-15,0 2-19 0,0-2 15 16,2-1-16-16,-2 3 18 0,4-2-19 0,-2-1 25 16,2 0-19-16,0-1 18 0,0-2-18 0,-2 3 13 15,0-1-21-15,0-2 18 0,0 3-21 0,-5 0 22 16,1-1-27-16,-2 1 23 0,0 0-21 16,-3 0 17-16,1-2-21 0,2 2 24 0,-5 0-21 15,1 0 17-15,2 0-19 0,-3 0 18 0,1 0-19 16,-1 0 21-16,3 0-18 0,-2 0 20 15,1 0-21-15,1 0 23 0,-2 0-20 0,3-1 20 16,-1 0-17-16,0 1 15 0,-1 0-2 0,3 0-3 16,-2 0 2-16,-1 0-4 0,1 0-6 15,0 0 6-15,-1 0-4 0,1 0 1 0,-2 1 0 16,-1 0-5-16,3-1 9 0,-2 0-7 0,-1 0 2 16,1 0 0-16,-1 0-3 0,1 0 5 15,0-1 0-15,-1 0-1 0,3 1 1 0,-2-2 0 16,1 1 1-16,1-2 0 0,0 1-1 15,-1 0-2-15,1-1 1 0,0 1 1 0,-1 0 0 0,1-2 1 16,-2 3-3-16,1-2-1 0,-1 2-3 0,-1-1 5 16,1 1-6-16,0 0 2 0,-1-1 1 15,-1 2-10-15,1-1 14 0,1 0-10 0,0-1 4 16,-3 1-1-16,3 1 11 0,-1-1-13 0,-1-1 12 16,1 2-10-16,1 0 12 0,0 0-8 15,-3-1 8-15,3 1-9 0,-1 0 6 0,-1 1-8 16,2-1 12-16,-1 0-13 0,-1 2-1 15,1-1 2-15,1 0 9 0,-3 1-7 0,3 0 10 16,0-2-13-16,-1 3 10 0,3-2-12 0,0 1 15 16,-1-1-11-16,1-1 12 0,2 2-13 0,-1-1 11 15,3-1-8-15,0 1 9 0,0-1-13 0,0 0 11 16,4 0-10-16,2-1 16 0,-2 1-6 16,2-1 4-16,0-1-6 0,2 2 11 0,-2 0-15 15,2-1 13-15,0-1-14 0,0 2 5 0,-2 0-3 16,4 0 5-16,-2-1-7 0,2 1 2 15,-2 0-1-15,2-1-5 0,1 1 12 0,-1 0-9 16,0 0 6-16,-2 0-11 0,2 0 11 0,0 0-8 16,0-2 10-16,5 2-8 0,-1 0 6 15,-4 0-9-15,0 0 13 0,-2-1-5 0,2 1 3 16,-2 1-5-16,1-1 8 0,-3 0-14 0,0 0 14 16,2-1-14-16,-4 2 1 0,2-1 1 0,-3 0 3 15,3 0 1-15,-2 2-3 0,0-2-6 0,0 1 5 16,-4 0 2-16,0-1-1 0,0 0 2 15,0 0-4-15,-3 0 2 0,3 0 1 0,2-1 2 16,-4 1-6-16,-3-1 0 0,3 1 3 0,-2 0-5 16,-1 0 4-16,1-2 0 0,0 2-2 15,-3 0 4-15,1 0 0 0,2 0 3 0,-7 0-4 16,5 0 0-16,-3 0-1 0,3 0-1 16,-3-1 7-16,3 1-3 0,0 0 1 0,-1 0 1 15,1-1 5-15,2 1 6 0,-5 0-4 0,3-2 2 16,-1 2-1-16,1 0 4 0,-1-1 1 0,-1 1 0 15,0 0-3-15,1 0-2 0,-3 0 3 0,1 0-6 16,1 1-4-16,-1-1 1 0,-1 2-3 16,-1-2 1-16,1 0 6 0,-1 1-5 0,5-1 3 15,-5 0 3-15,3 0 3 0,-1 0 5 0,1-1-8 16,1 1 2-16,3 0-1 0,-2-2-1 16,1 2 1-16,1-1-4 0,0 1 4 0,1-1-8 15,-1-1-3-15,2 2 6 0,-3 0-7 0,3 0 3 16,-2 0-10-16,2-1 10 0,-3 1 2 15,1 0-4-15,0 0 1 0,1 0-5 0,-3-1 0 16,2 0 0-16,-1 1 2 0,1 0 2 0,2-1-2 16,-5 0 0-16,5-1 0 0,-2 2 3 0,2-2-7 15,-3 2 5-15,5-3 2 0,-6 2-5 16,1-1-3-16,1 2 0 0,-2 0 4 0,1 0-1 16,-5 0-2-16,1 0 0 0,3 0 0 0,-7 0 2 15,3 3 1-15,-3-1-8 0,-12-2 7 0,27 1 2 16,-27-1 1-16,25 1 5 0,-25-1-10 15,23 1 5-15,-23-1-5 0,26 0 5 0,-26 0 4 16,27 2-7-16,-14-2 4 0,1-2 0 16,3 2 0-16,-5 0 4 0,7 0-7 0,-5 0 10 15,1 0-5-15,1 0 3 0,-1 0 0 0,1 0-7 16,3-2 2-16,-5 2 1 0,7-3-1 0,-7 2 3 16,5-1-6-16,0 1 8 0,1-1-6 0,-1 0 2 15,-1 0 1-15,3-1-4 0,2-2 3 0,-5 4-4 16,1-2 4-16,2 0-3 0,1-2-2 15,-3 2 2-15,-2 2-1 0,1-2-2 0,1 2 2 16,-5-2 1-16,3-1 0 0,1 3-2 16,-3-2 2-16,1 0 0 0,-1 2-1 0,1-2-2 15,-1 0-3-15,1-1 6 0,3 3 2 0,0-3 1 16,-5 2-4-16,7-2-2 0,-3 0 14 16,5 3-18-16,-6-2 3 0,3 0 2 0,1 1 0 15,2 0 3-15,-5-1-6 0,1 1 3 0,2 1 0 16,-3-1-1-16,1 1-13 0,-1 0 14 15,3 0 1-15,-2-1 2 0,-3 0-1 0,3 2 4 0,-1-2-12 16,1 0 8-16,0 1-1 0,1 0 1 16,-1-1 1-16,4 1-4 0,-5 0 3 0,3-1 0 15,-2 1 0-15,3-1 2 0,-3 1-8 0,2-3 4 16,1 3 0-16,-3-1-2 0,0 0 3 16,3 0-1-16,-3-1 2 0,2 2-4 0,-3-3 0 15,5 3-1-15,-4-1 3 0,1 1-1 0,3 0 3 16,-4-1-5-16,3 1 4 0,-3-1-1 0,2 2-1 15,1-1 2-15,-3 1-1 0,-1 0-2 16,3 0 3-16,-2 0-3 0,-5 0 4 0,5 0 0 16,-3 0-3-16,3 1 0 0,-2-1 0 0,-3 2 4 15,5-1-1-15,-3-1-11 0,3 0 11 16,-1 2 0-16,-1-2 0 0,1 2 3 0,1-2-6 16,0 0 3-16,1 2-3 0,-1-2 3 0,4 1 2 15,-5-1-8-15,-1 0 6 0,1 2-2 16,1 0-4-16,-2-2 9 0,1 0-6 0,1 0-3 15,-3 0 7-15,3 0-3 0,-5 0 3 0,3 0-8 16,2-2 2-16,-7 2 4 0,7-2 0 16,-5 2 3-16,3 0-4 0,-3 0-4 0,-2 0 4 15,-12 0 0-15,27 0 0 0,-27 0-1 0,23 4-1 16,-23-4 0-16,23 1-1 0,-23-1-2 0,23 3 2 16,-23-3 1-16,18 4-1 0,-18-4 2 0,23 3 3 15,-23-3 0-15,18 7-4 0,-5-4 4 16,-1-1-3-16,3 1-1 0,-3 0 3 0,3 1 2 15,-1 0-5-15,3-1 5 0,1 1 1 0,-3 2-8 16,5-3 1-16,-1 3 9 0,0 0-7 16,3 0-2-16,5 1 1 0,0-2 6 0,0 2-1 15,0 0 1-15,0-2-3 0,4 3 4 0,-4-5-5 16,4 4 2-16,0-2 4 0,-5 1-10 16,8-2 2-16,-8 1-15 0,5-1 21 0,0-1-1 15,-4 3-1-15,4-2-5 0,0-2 6 0,-2 1-2 16,2 1 3-16,0 2-6 0,0-4 4 15,2 1-4-15,-2 1 1 0,4 2 5 0,3-2-7 0,-3-1 4 16,0 2 1-16,2-1-3 0,-2 0 1 16,-4 0-2-16,0 0 2 0,0 2-3 0,-2-2 4 15,2 1-1-15,-4-1-1 0,4 2 1 16,-4 0-2-16,4-1 1 0,-4 0 1 0,2 2 0 16,0-2-1-16,-4 2 0 0,6-1 3 0,-5-1-1 15,5 2 4-15,0 0-3 0,3-1-3 0,-6 0 11 16,6 0-16-16,1 0 6 0,-2 0-2 0,2 0 2 15,-4 0 1-15,0-2-1 0,6 1 1 16,-6-1-4-16,0-1 6 0,0 1 3 0,-2 0-9 16,2 0 4-16,-2-1-1 0,0-1 0 0,-2 0 2 15,0 0-4-15,0 0 2 0,-1 0 1 16,-3-1 0-16,0 0 2 0,2-1-6 0,-3 0 5 16,-3 2-2-16,4-2 0 0,0 0 8 0,-5 1-9 15,5-1 1-15,-2 0 0 0,-3 0 1 16,5 0 1-16,-4 0-2 0,1 0 0 0,-1 0 0 15,-1 0 4-15,5 0-1 0,-4 0-5 0,1 0 3 16,-1 2-1-16,4-2 0 0,-3 0 0 0,1 1 0 16,2-1 3-16,2 0-4 0,-1 0 7 15,5 0-5-15,2 1-1 0,-2-1-1 0,2 0 1 16,0 0 2-16,5 0-4 0,-3-1 0 0,-2 1 2 16,4 0 0-16,-2 0 4 0,-2-1-4 0,0-1 2 15,0 2 1-15,2-1-1 0,-2-1 3 16,-2 2-6-16,-2-2 0 0,2 0 0 0,-7 2 0 15,3-4 4-15,-2 3-6 0,0-2 3 0,1 2 0 16,-1-1 0-16,-2 0 4 0,2 0-5 16,-1-2 0-16,1 3 1 0,0-2 2 15,0 1-1-15,1-1-2 0,-1 1 1 0,0-2 1 0,0 2 0 16,-1-1-1-16,1 1 0 0,0-2-1 16,0 2 2-16,-1-1-1 0,5 0-1 0,-4 0 0 15,0 1-2-15,4 0 0 0,-3-3 1 0,-1 2 1 16,0 2 4-16,4-2-3 0,-5 0-1 0,1 0 8 15,0 0-17-15,0 0 9 0,-3 0 2 16,-1 2 3-16,4-1-2 0,-3-3-4 0,1 4 3 16,-2-1-2-16,-3 0 5 0,5 0-2 0,-5-1-7 15,1 2 4-15,-3-1-2 0,3 0 3 16,-3 1 1-16,-1-1-1 0,1 2 12 0,1-1 7 16,-15 1 4-16,24-3 2 0,-24 3-6 0,23 0 4 15,-23 0-5-15,23-3-1 0,-23 3-2 0,23 0-6 16,-23 0 3-16,20-1-1 0,-20 1-1 15,21 0-1-15,-21 0 8 0,23 0-9 0,-23 0-1 16,23 0 0-16,-23 0-3 0,20 1 3 0,-20-1-1 16,23 0-2-16,-23 0 1 0,27-1-1 0,-27 1-1 15,23 0-1-15,-23 0 0 0,24 1-1 16,-24-1 3-16,23-1-3 0,-23 1 2 0,21 0 0 16,-21 0 2-16,16 0-1 0,-16 0-3 0,0 0 1 15,19-1-17-15,-19 1-59 0,0 0-122 16,14-3-97-16,-14 3-110 0,0 0-141 0,13-1-747 15,-13 1-940-15</inkml:trace>
  <inkml:trace contextRef="#ctx0" brushRef="#br1" timeOffset="-157428.23">17924 7802 104 0,'0'0'140'0,"0"0"-41"0,0 0-40 0,0 0-63 16,0 0-39-16,0 0-75 0,0 0 37 0</inkml:trace>
  <inkml:trace contextRef="#ctx0" brushRef="#br0" timeOffset="-169320.22">7082 9883 45 0,'0'0'301'0,"0"0"-35"16,0 0-64-16,0 0 9 0,0 0-45 0,0 0-3 16,0 0-36-16,-27 6 16 0,27-6-26 15,0 0 1-15,0 0-14 0,0 0-17 0,0 0-1 16,0 0-10-16,0 0-2 0,0 0-8 0,0 0 11 15,0 0-18-15,0 0 7 0,0 0-18 16,0 0 5-16,0 0-17 0,0 0 7 0,0 0-8 16,0 0-5-16,0 0-20 0,0 0 20 0,0 0-4 15,0 0 14-15,0 0-11 0,50 4 12 0,-50-4-13 16,53-4 13-16,-17 1-10 0,1 2 6 16,2-2-12-16,2 1 16 0,5 1-15 0,-1-3 17 15,5 2-12-15,4-1 10 0,4 1-19 0,-1 0 11 16,5-4-15-16,13 3 14 0,-1-1-15 15,7 1 14-15,-5-2-18 0,3 0 16 0,0 2-19 16,-1-1 14-16,-1 0-19 0,1-2 13 0,-6 5-14 16,-3-2 14-16,-7-1-19 0,2 4 13 15,-2-2-15-15,0 2 15 0,-6-2-16 0,6 1 17 16,-5 1-20-16,-3 0 19 0,0 0-16 0,2 0 14 16,-5 0-16-16,5 0 15 0,-2 0-14 15,0 0 14-15,0 0-15 0,-5 0 18 0,1 1-16 0,-1-1 20 16,5 0-16-16,-6 2 16 0,-3 0-21 15,1-2 17-15,-1 4-14 0,-2-4 14 0,-5 3-17 16,1-2 11-16,2 2-8 0,-41-3 8 16,69 4-13-16,-69-4 19 0,57 6-19 0,-57-6 17 15,58 4-21-15,-58-4 23 0,58 5-16 0,-58-5 10 16,50 4-12-16,-50-4 14 0,45 4-11 0,-45-4 15 16,50 3-17-16,-50-3 18 0,43 1-18 0,-43-1 21 15,37 2-19-15,-37-2 17 0,0 0-12 16,50 1 13-16,-50-1-18 0,0 0 20 0,46 3-21 15,-46-3 16-15,0 0-17 0,43 1 18 16,-43-1-21-16,0 0 18 0,41 3-13 0,-41-3 13 16,0 0-17-16,46 1 14 0,-46-1-13 0,0 0 15 15,43 4-15-15,-43-4 15 0,0 0-15 0,42 3 15 16,-42-3-15-16,0 0 17 0,45 4-17 16,-45-4 15-16,0 0-14 0,35 3 15 0,-35-3-17 15,0 0 19-15,0 0-16 0,39 1 16 0,-39-1-12 16,0 0 16-16,0 0-19 0,0 0 16 0,38 2-14 15,-38-2 15-15,0 0-14 0,0 0 10 16,0 0-9-16,0 0 15 0,0 0-14 0,35 1 20 16,-35-1-17-16,0 0 19 0,0 0-17 0,0 0 19 15,0 0-17-15,0 0 9 0,0 0-14 0,0 0 15 16,0 0-21-16,0 0 20 0,0 0-18 16,0 0 15-16,0 0-21 0,0 0 18 0,0 0-18 15,0 0 12-15,0 0-26 0,0 0-43 16,0 0-121-16,0 0-125 0,0 0-216 0,0 0-404 15,-31 19-579-15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3:50:32.500"/>
    </inkml:context>
    <inkml:brush xml:id="br0">
      <inkml:brushProperty name="width" value="0.05292" units="cm"/>
      <inkml:brushProperty name="height" value="0.05292" units="cm"/>
      <inkml:brushProperty name="color" value="#FF0000"/>
    </inkml:brush>
  </inkml:definitions>
  <inkml:trace contextRef="#ctx0" brushRef="#br0">1478 5193 433 0,'-12'6'458'0,"-1"0"-110"0,1 2-118 16,-3-2 31-16,3 1-54 0,2 0 30 15,-1-2-15-15,1 1 14 0,10-6 14 0,-15 7 9 16,15-7 51-16,0 0 76 0,0 0 8 0,0 0-10 15,15 0-22-15,4-7-25 0,12-5-29 0,10-7 55 16,25-11 6-16,8-5-31 0,7-2-66 0,4-5 20 16,6 1-46-16,2-3 0 15,2-1-27-15,2 3-2 0,0-1-210 0,0 4-7 0,-6 3 0 16,-4 3 0-16,-8 4 0 0,-19 9 0 0,-13 4 0 16,-6 2 0-16,-5 3 0 0,-10 4 0 15,-1 1 0-15,-6 0 0 0,-1 2 0 0,-3 0 0 16,-1 1 0-16,-14 3 0 0,23 0 0 15,-23 0 0-15,13 5 0 0,-13-5 0 0,0 0 0 16,6 8 0-16,-6-8 0 0,0 0 0 0,-2 13 0 16,2-13 0-16,-9 11 0 0,9-11 0 15,-10 8-719-15,10-8-439 0,-14 12-9 0,14-12-458 16,-21 5-1357-16</inkml:trace>
  <inkml:trace contextRef="#ctx0" brushRef="#br0" timeOffset="8897.74">1724 6410 95 0,'-17'9'442'0,"1"1"-115"0,-3 1-37 16,1 0-42-16,1 1-24 0,-1-1-13 15,3-2 4-15,1 2-13 0,-1-4 9 0,5 1-4 16,-1-2-10-16,3-1-15 0,8-5-4 0,-14 10 30 16,14-10-23-16,0 0 12 0,0 0 27 0,0 0 10 15,18-4 25-15,1-3-6 0,10-7-3 16,12-2-5-16,7-5-5 0,24-13 15 0,5-4 32 16,5-3-14-16,5-4-22 0,2 0-8 0,4 0-22 15,0-1-18-15,0 3-20 0,-6-1-15 16,-2 5-20-16,-11 3-8 0,-8 4-16 0,-16 7-14 15,-11 7-49-15,-10 4-61 0,-4 1 0 0,-5 5 0 16,-3-1 0-16,-3 2 0 0,1 0 0 16,-3 1 0-16,-1 2 0 0,-11 4 0 0,12-9 0 15,-12 9 0-15,0 0 0 0,0 0 0 0,0 0 0 16,0 0 0-16,0 0-115 0,-12 5-606 0,1 1-202 16,-1-2-87-16,0 1-700 0,-5 2-1462 15</inkml:trace>
  <inkml:trace contextRef="#ctx0" brushRef="#br0" timeOffset="44689.26">1782 9912 78 0,'0'0'301'0,"-15"1"-66"16,15-1-45-16,0 0-19 0,-16 0-15 0,16 0-49 15,0 0 27-15,-19 3-27 0,19-3 24 16,-12 1-17-16,12-1 11 0,-13 3-4 0,13-3-2 16,-16 5 4-16,16-5-10 0,-17 5 15 0,17-5-17 15,-12 7 30-15,12-7-15 0,-10 5 31 16,10-5-1-16,0 0 33 0,0 0-21 0,0 0-11 16,0 0 28-16,0 0 62 0,14-2 18 0,1-7 6 15,16-6-10-15,8-6-16 0,25-14-12 16,6-2-18-16,5-2 14 0,5-3 9 0,3-1-31 0,4 1-29 15,-2 0-28-15,-1 3-28 0,-3 1-40 16,-5 3 18-16,-3 1-25 0,-7 4 19 0,-14 7-26 16,-11 4-3-16,-4 2-7 0,-6 3-9 15,-2 0-11-15,-6 4-1 0,-3 1-7 0,-5 1-4 16,1 1 9-16,-3 3-2 0,-1-3 1 0,-1 3 9 16,-11 4-7-16,18-8-10 0,-18 8-7 15,15-5 0-15,-15 5-6 0,0 0-14 0,10-5-86 16,-10 5-192-16,0 0-181 0,0 0-225 0,0 0-54 15,0 0 19-15,0 0-772 0,0 0-1189 0</inkml:trace>
  <inkml:trace contextRef="#ctx0" brushRef="#br0" timeOffset="47154.59">1592 11442 350 0,'-19'7'353'0,"5"0"-111"0,-3 1 22 16,3 0-87-16,-1 2 56 0,3-3-46 0,-1 1 51 16,3 0-18-16,0-3-15 0,1-1 1 0,9-4 56 15,0 0 98-15,0 0 65 0,0 0 20 0,19-4-39 16,6-15-21-16,10-7-33 0,25-20-37 16,8-7 65-16,4-4-39 0,3-3-46 0,3-1-32 15,1-2-21-15,2 3-33 0,-5 0-14 16,-4 6-46-16,-1 3-10 0,-7 6-41 0,-8 5-3 15,-13 11-33-15,-10 6-10 0,-6 5-15 0,-2 2-28 16,-7 2-9-16,-3 6 0 0,-1-3 0 16,-1 4 0-16,-1-1 0 0,-2 1 0 0,-1 2 0 15,-9 5 0-15,14-4-150 0,-14 4-204 0,0 0-173 16,0 0-155-16,11 8-123 0,-11-8 150 0,-3 16-66 16,-3-7-642-16,0 4-1031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3:52:35.562"/>
    </inkml:context>
    <inkml:brush xml:id="br0">
      <inkml:brushProperty name="width" value="0.05292" units="cm"/>
      <inkml:brushProperty name="height" value="0.05292" units="cm"/>
    </inkml:brush>
  </inkml:definitions>
  <inkml:trace contextRef="#ctx0" brushRef="#br0">2005 4527 631 0,'-23'8'568'0,"1"1"-90"16,-1 0-61-16,0 2-66 0,0-1-30 0,3 0-22 16,1 1 10-16,3-2 12 0,1-3-15 0,3 0-27 15,1-3 13-15,11-3 2 0,0 0 37 0,0 0 9 16,9-27 66-16,18-3 16 0,22-16-39 0,11-8-75 15,12-4-32-15,11-2-38 0,51-31-59 16,-32 28-19-16,-17 12-41 0,-3 3-2 16,-3 3-71-16,-5 6-46 0,-6 2 0 0,-14 12 0 15,-13 2 0-15,-3 7 0 0,-9 2 0 0,-7 2 0 16,-1 4 0-16,-4 0 0 0,-3 2 0 0,-2-2 0 16,1 5 0-16,-13 3 0 0,14-4 0 15,-14 4-110-15,0 0-315 0,7 11-182 0,-7-11-182 16,-7 19-85-16,-1-7-10 0,-4 3-543 0,-5 3-1108 15</inkml:trace>
  <inkml:trace contextRef="#ctx0" brushRef="#br0" timeOffset="91822.24">20297 9426 92 0,'0'0'292'0,"0"0"-28"0,0 0-69 16,0 0 11-16,-2-14-50 0,2 14 27 15,0 0-18-15,0 0 0 0,-4-16 1 0,4 16 7 16,0 0-17-16,-2-14-2 0,2 14-7 0,0 0-5 15,-2-11-5-15,2 11-11 0,0 0-6 16,0 0-4-16,-4-11-12 0,4 11-4 0,0 0-3 16,0 0-4-16,0 0 3 0,0 0-16 0,-5-12 11 15,5 12-15-15,0 0 3 0,0 0-14 0,0 0-2 16,0 0-17-16,0 0 4 0,0 0-20 0,0 0-3 16,0 0-13-16,0 0 5 0,0 0-9 15,0 0 8-15,0 0 0 0,0 0 35 0,0 0 10 16,9 16 17-16,-5-5 12 0,2 2-3 15,-2 2 4-15,2 1 2 0,1 3-11 0,-1 0-2 16,2 3-7-16,0 2 4 0,1 2-3 0,-1 0 8 16,0 4-18-16,2 4 9 0,1-1-19 15,-3 1-7-15,2 1-1 0,-1 3 14 0,-1-1 2 16,0 1-10-16,0 2 22 0,-1-1-34 0,1 3 29 16,-2-2-32-16,0 8 43 0,1-1-25 15,-1-4 35-15,0 4-31 0,-2-6 35 0,2-2-36 0,0 1 29 16,1-1-33-16,-3 1 32 0,0-2-25 15,0-1 11-15,2 1 3 0,-4 0-11 0,3 0 15 16,-3-1-9-16,2-4-11 0,-2 0-6 0,0 0-4 16,0-1-1-16,2 0 3 0,-2 1-14 15,0 1 9-15,0-3-13 0,2 1 5 0,-2 2-9 16,3-2 2-16,-3 0-7 0,2 0-2 0,-2 0 7 16,2 0-10-16,-2-2 2 0,2 0 6 0,0 2 0 15,0-2 4-15,-1-2 7 0,-1 2 9 16,2-1 4-16,-2-1-3 0,0-2 0 0,0 3-26 15,-2-1-3-15,2 0-21 0,0-6 0 0,-2 2 0 16,2 0 0-16,0-2 0 0,0 0 0 0,0 1 0 16,0-2 0-16,0-1 0 0,1-1 0 15,1 2 0-15,0-4 0 0,-2 4 0 0,2-4 0 16,0 2 0-16,0-1 0 0,0 1 0 16,1-1 0-16,-1-1 0 0,2 0 0 0,-2-1 0 15,0 1 0-15,0-1 0 0,0 0 0 0,1-2 0 16,-1 1 0-16,0-2 0 0,-2 0 0 0,2 0 0 15,0-2 0-15,-2 1 0 0,2-1 0 16,-4-11 0-16,7 19 0 0,-7-19 0 0,6 17 0 16,-6-17 0-16,6 16 0 0,-6-16 0 0,6 15 0 15,-6-15 0-15,6 15 0 0,-6-15 0 0,4 14 0 16,-4-14 0-16,5 13 0 0,-5-13 0 16,6 15 0-16,-6-15 0 0,6 15 0 0,-6-15 0 15,6 18 0-15,-6-18 0 0,6 16 0 0,-6-16 0 16,9 15 0-16,-9-15 0 0,4 13 0 15,-4-13 0-15,0 0 0 0,6 12 0 0,-6-12 0 16,0 0 0-16,0 0 0 0,6 8 0 0,-6-8 0 16,0 0 0-16,-2-12-359 0,-2-1-428 15,0-3-41-15,0-3 49 0,-2-6 160 0,-1-2-64 16,1-7-631-16,2 0-968 0</inkml:trace>
  <inkml:trace contextRef="#ctx0" brushRef="#br0" timeOffset="92695.05">20967 9401 72 0,'0'0'392'0,"0"0"-63"16,0 0-70-16,-2-15-1 0,2 15-30 0,0 0-30 15,0 0 4-15,0 0-32 0,0-15-13 16,0 15-31-16,0 0-5 0,0 0-40 0,0 0 5 15,0 0-12-15,0 0-31 0,0 0 9 0,0 0-12 16,0 0 32-16,0 0-7 0,0 0 20 0,-17 11-14 16,13 3 12-16,-4 1-15 0,2 3 9 0,-5 4-13 15,1 1 17-15,0 6-1 0,-3 1 4 16,1 3 2-16,-1 1-13 0,-1 7 5 0,-1 1-15 16,1 2 10-16,-1 2-10 0,3 0 4 15,0 1-10-15,-1 0 2 0,1 1-10 0,2 1 5 16,-3 2-6-16,5-3 7 0,-5 4 1 0,5-3 7 15,-2 4 0-15,0-2 1 0,-1 1 5 16,1-1 2-16,-3 0-7 0,1 1 11 0,0 0 2 16,-1-3-14-16,1 2-1 0,-1-2-11 0,1-2-7 15,0 2 0-15,-1-1 5 0,1-2-3 0,-1 1-7 16,3-2-1-16,-2 1-3 0,-1-3-14 0,1 0 14 16,-1-1-4-16,3-5 21 0,0 1-22 15,-1-3 24-15,3 2-33 0,-2 1 32 0,2 0-32 16,-3 0 30-16,1-2-26 0,2 2 28 0,-1-1-2 15,1 1-4-15,0-2 3 0,0 0 1 16,1 1 0-16,-1-1-3 0,0 2-9 0,2-2 1 16,-1-1-2-16,1 1-7 0,0-1-3 0,0-6-5 15,2 1 0-15,0 0-2 0,-1-1 0 0,1 0-2 16,0-2 0-16,0 1-29 0,0 0 41 16,2-1-31-16,-2 1 38 0,0-1-30 0,2-1 37 15,-3 1-25-15,1-6 30 0,0 4-30 0,2-3 28 16,-2 1 0-16,2-2-4 0,-2-4-8 15,0 4-3-15,2-4-6 0,-3 0-1 0,1-4-8 16,2 2-7-16,0-4 7 0,2-11 3 0,-4 22-12 16,4-22 0-16,-4 16 6 0,4-16-16 0,0 0-68 15,0 0-198-15,0 0-222 0,0 0-171 0,0 0 70 16,2-30-117-16,2 2-701 0,4-8-1089 16</inkml:trace>
  <inkml:trace contextRef="#ctx0" brushRef="#br0" timeOffset="93614.46">21769 9580 107 0,'4'-14'474'0,"-4"14"-108"0,0 0-51 0,0 0-36 16,4-12-41-16,-4 12-6 0,0 0-51 0,0 0-15 15,0 0-40-15,4-11-5 0,-4 11-39 0,0 0 5 16,0 0-35-16,0 0 6 0,0 0-21 0,6-10 12 15,-6 10-8-15,0 0 32 0,0 0-9 16,11 12 6-16,-11-12 0 0,10 18 18 0,-6-4-13 16,2 2 23-16,1 2-12 0,-1 6 14 0,2 2-9 15,-2 2 0-15,3 7-13 0,1 2 14 0,-2 6-6 16,5 3 7-16,-3 1-1 0,2 1 10 16,3 2-4-16,-1 3 4 0,1-3-7 0,1 5 4 15,9 17 2-15,-4-11-11 0,2 10-8 16,-3-10-1-16,5 11-5 0,0 0-1 0,0 1-6 15,-5-15 9-15,-3-3-23 0,6 17 9 0,-1 3-14 16,-3-14 39-16,-5-5-18 0,1-3 18 0,-1 4-12 16,1-1 21-16,3 20-8 0,-1-9 19 0,-5-12 4 15,3-1 5-15,1 1-8 0,1-1-5 16,-1 0-6-16,1-3-6 0,-1 3-3 0,1-5-12 16,0 1 0-16,-1 0 19 0,-4-5-31 0,3 1-14 15,-1-5 6-15,-1 1 5 0,-3-4 17 16,0-5-6-16,1 1-9 0,-3-3-5 0,2 3-13 15,-1-8-4-15,-1 1-6 0,0-3-16 0,-2 0 5 16,1-4-3-16,-1-2-7 0,-2-1-1 0,2 1-3 16,-2-3-2-16,0 0-9 0,1-4 8 0,-1 4 32 15,-2-5-44-15,-2-10 6 0,6 20 11 16,-6-20-4-16,4 14 1 0,-4-14 6 0,0 0-13 16,0 0-54-16,0 0-119 0,0 0-120 0,0 0-149 15,-12-14-162-15,8-1-115 0,-3-2 101 16,1-9 42-16,-2-8-65 0,0-3-656 0,-1-12-944 15</inkml:trace>
  <inkml:trace contextRef="#ctx0" brushRef="#br0" timeOffset="94411.81">22809 9401 404 0,'0'0'351'16,"2"-15"-40"-16,-2 15-49 0,0 0-20 16,2-14 12-16,-2 14-34 0,0 0-13 0,0 0-43 15,2-12-10-15,-2 12-46 0,0 0 2 0,0 0-37 16,0 0 1-16,0 0-27 0,0 0 24 0,0 0 5 15,-8 9 3-15,1 4 2 0,-1 6 5 16,-2 4-3-16,-3 6 2 0,-1 2 7 0,-3 6 8 16,-3 4 14-16,1 2-10 0,-4 2 11 0,-6 19 4 15,-4 1-11-15,2 1 10 0,-2 2 1 0,2 1 4 16,-2 2-7-16,0-1 5 0,0-2-15 16,0 1 14-16,0-2-21 0,0 1 2 0,-2 0-12 15,-1-1-15-15,1 1 8 0,2-2-27 16,0-1 23-16,0 0 0 0,8-10-11 0,3-8 1 15,-1 1 11-15,2 2-13 0,0-1 4 0,1-1-11 0,3-2 8 16,-1 1-14-16,3-2-1 0,1-2 4 16,1 2-15-16,1-3-25 0,4-6 29 0,-1-2-7 15,3 1-3-15,0-6-7 0,0 1 0 0,0-3 0 16,1 0-5-16,-1-1 7 0,2-1-1 16,0-4 6-16,0 0 4 0,0-2 12 0,0 2-6 15,2-4-2-15,-3-1 5 0,1 2 1 16,2-4-8-16,0 0-13 0,-2 0 9 0,2-2-11 15,2-12 2-15,-6 19 2 0,6-19-5 0,-2 20-5 16,2-20 1-16,-4 17 12 0,4-17-19 16,-5 20-2-16,5-20 4 0,-6 21 18 0,6-21-24 15,-6 18 0-15,2-7 6 0,4-11-7 0,-6 20 3 16,6-20-11-16,-7 18 11 0,7-18-9 0,-4 15 0 16,4-15-5-16,-2 11 8 0,2-11-13 0,0 0 13 15,-4 13 1-15,4-13 3 0,0 0-4 16,0 0 0-16,0 0-8 0,-4 12-53 0,4-12-117 15,0 0-122-15,0 0-98 0,0 0-125 0,0 0-3 16,-4-9 115-16,4 9-23 0,0 0-25 16,-4-22-56-16,4 22-132 0,-4-22-343 0,2 10-638 15</inkml:trace>
  <inkml:trace contextRef="#ctx0" brushRef="#br0" timeOffset="105349.71">23499 7831 212 0,'0'0'387'16,"8"-19"-16"-16,-8 19-47 0,6-15-42 0,-6 15-23 16,5-12-20-16,-5 12-31 0,0 0-11 15,6-10-4-15,-6 10-8 0,0 0-23 0,0 0-23 16,0 0-27-16,0 0-16 0,0 0-1 0,0 0 17 15,-8 21 24-15,1-3-20 0,-1 8-1 0,-2 5-2 16,-5 7 3-16,1 4 9 0,-1 2-9 0,1-1-19 16,-1 2-11-16,1 0-17 0,2-3-5 0,-1-5-12 15,3-1-13-15,2-4-2 0,-1 2-12 16,3-5-1-16,0-4-6 0,2 0-1 0,0-6-85 16,-1-2-135-16,3-1-89 0,0-2-70 0,0-1-93 15,2-13-100-15,-4 17-381 0,4-17-591 16</inkml:trace>
  <inkml:trace contextRef="#ctx0" brushRef="#br0" timeOffset="106117.51">23172 8298 60 0,'-2'-12'686'16,"2"12"-135"-16,-6-17-91 0,6 17-23 0,-6-17-75 15,6 17-13-15,-2-13-57 0,2 13-28 0,0 0-52 16,2-20-11-16,-2 20-35 0,14-15-22 0,-3 9-23 15,1-1-14-15,5-1-20 0,5 1-16 0,1-1-10 16,2 2-13-16,2-1-12 0,0-1-6 16,2 3-6-16,0-1 3 0,-3 0-18 0,1 1 1 15,-2-1-1-15,-2 3-3 0,-5-1-1 0,1 1 5 16,-2-1-5-16,-3 1 10 0,-1 1 8 0,-13 2 31 16,20-3-17-16,-20 3 9 0,17-3-3 15,-17 3-10-15,0 0-3 0,16-4-6 0,-16 4-10 16,0 0 0-16,0 0-6 0,0 0 0 0,0 0 6 15,0 0-16-15,-6 12 7 0,6-12-5 16,-14 11-13-16,5-4 14 0,-1 1-8 0,-2 3 14 16,1-3-19-16,-1 3 16 0,-1-1-14 0,1 1 17 15,2-1-13-15,-1 1-1 0,1 0-3 16,2 2 3-16,-1-3 1 0,3 2 0 0,0-2 7 16,2 0 9-16,4-10-16 0,-8 17 15 0,8-17-11 15,-2 13 9-15,2-13-9 0,0 0 13 0,6 13-11 16,-6-13 7-16,0 0-8 0,14 3 0 0,-14-3 0 15,15-4 1-15,-15 4 1 0,18-10 14 0,-9 2-15 16,-1 1 15-16,0-1-20 0,3 2 18 16,-5-4-16-16,0 0 13 0,2 2-13 0,-2 0 12 15,-6 8-13-15,9-15 16 0,-9 15 3 0,8-11 2 16,-8 11 3-16,0 0-7 0,6-12-4 16,-6 12-4-16,0 0-7 0,0 0-14 0,0 0 10 15,4-10-13-15,-4 10 19 0,0 0-15 0,0 0 15 16,0 0-9-16,0 0 18 0,0 0-20 15,2 15 18-15,-2-15-17 0,0 0 15 0,4 14-10 0,-4-14 14 16,0 0-16-16,7 12 15 0,-7-12-12 16,0 0 14-16,8 10-14 0,-8-10 21 0,0 0-19 15,0 0 21-15,0 0-21 0,14-2 14 0,-14 2-14 16,13-8 13-16,-13 8-14 0,12-13 7 16,-4 7 3-16,1-3-2 0,1 2-4 0,-2-1-3 15,3-1 2-15,-3 3-2 0,2 0-4 0,1-1 3 16,-3 1-3-16,-8 6 0 0,16-9-3 0,-16 9-2 15,15-4 1-15,-15 4 0 0,0 0 11 16,14 1-3-16,-14-1 3 0,0 0-3 0,9 12 0 16,-9-12 13-16,2 13-1 0,-2-13-13 0,-2 19 23 15,2-19-14-15,-7 22 11 0,5-11-10 16,-2 1 22-16,0 1-26 0,0-3 17 0,2 4-24 16,2-14 17-16,-6 20-26 0,6-20-123 0,-2 18-123 15,2-18-128-15,4 18-82 0,-4-18-145 0,10 9-493 16,-10-9-757-16</inkml:trace>
  <inkml:trace contextRef="#ctx0" brushRef="#br0" timeOffset="106520.56">24090 8152 459 0,'0'0'464'0,"2"-17"-118"15,-2 17 16-15,0 0 11 0,-4-18-42 0,4 18-42 16,-6-8-31-16,6 8-43 0,-10-7-21 0,10 7-44 15,0 0-18-15,-19-2-37 0,19 2-6 16,-10 2-30-16,10-2-2 0,-13 8-22 0,13-8 5 16,-6 9-21-16,6-9 10 0,0 0-18 0,-4 16 13 15,4-16-16-15,6 14 19 0,-6-14-27 0,8 13 19 16,-8-13-18-16,13 12 14 0,-13-12-14 16,12 7 29-16,-12-7-11 0,11 7 67 0,-11-7-9 15,0 0 77-15,16-3-26 0,-16 3 38 0,10-5-13 16,-10 5 22-16,0 0-3 0,11-7 6 15,-11 7-26-15,0 0 11 0,0 0-10 0,0 0-23 16,0 0-44-16,0 0-5 0,0 0-22 0,0 0-7 16,2 18-6-16,-6-6-1 0,-3-1 2 15,1 4 20-15,-2 3 16 0,0-2 7 0,-3 3 0 16,1 0-9-16,-2-1-14 0,-1 2-1 0,1-3-19 16,2-2-13-16,-1-1 0 0,1-2-8 0,0 0 6 15,1-1-4-15,-1-2 0 0,4-2-18 16,6-7-75-16,-19 9-172 0,19-9-202 0,-10 3-203 15,10-3 27-15,0 0 44 0,0 0-44 0,-6-9-79 16,6 9-362-16,8-15-707 0</inkml:trace>
  <inkml:trace contextRef="#ctx0" brushRef="#br0" timeOffset="107034.63">24274 8211 447 0,'8'-7'503'16,"-8"7"-46"-16,15-10-29 0,-15 10-35 0,10-6-40 15,-10 6-47-15,0 0-17 0,11-9-82 0,-11 9-18 16,0 0-60-16,12-5-5 0,-12 5-42 0,0 0 0 16,17-4-35-16,-17 4 7 0,0 0-31 15,18-2 18-15,-18 2-30 0,0 0 23 0,15-2-26 16,-15 2 34-16,0 0-15 0,0 0 64 0,0 0-13 16,12-2 66-16,-12 2-61 0,0 0 12 15,0 0-56-15,0 0 36 0,0 0-51 0,-12-2 34 16,12 2-50-16,0 0 36 0,-17 4-47 0,17-4 42 15,-14 8-33-15,14-8 23 0,-11 11-46 0,11-11 44 16,-8 11-43-16,8-11 40 0,-4 11-32 16,4-11 38-16,4 12-35 0,-4-12 30 0,8 14-36 15,-8-14 3-15,17 8 10 0,-17-8 32 0,20 8-36 16,-20-8 43-16,19 0-15 0,-19 0 46 0,21-2-9 16,-9-2 33-16,-2-1-9 0,1-1 13 0,-3-2 27 15,2-2 26-15,1 0-23 0,-1-2 14 16,-2-3-22-16,3 0 15 0,-1-5-31 15,0-3 6-15,1-2-46 0,1-5 13 0,-2-1-28 0,-1 2 28 16,-3 3 1-16,0 1 37 0,2 3 15 16,-6 4 12-16,3 0 12 0,-1 3-4 0,-2 2-14 15,0 1-25-15,-2 12-26 0,2-20-19 0,-2 20-16 16,0 0-52-16,0 0 0 0,0 0 0 16,-17 9 0-16,9 4 0 0,2 4 0 0,-4 4 0 15,-1 5 0-15,-1 4 0 0,-1 2 0 0,1 0 0 16,2 3 0-16,-3 0 0 0,3-3 0 0,0 2 0 15,1-2 0-15,3-4 0 0,2-1 0 0,0-6-128 16,0-1-433-16,2-1-303 0,-2-4-148 16,1 0 248-16,3-15-773 0,-4 19-1248 0</inkml:trace>
  <inkml:trace contextRef="#ctx0" brushRef="#br0" timeOffset="107233.74">24384 8132 231 0,'0'0'740'15,"2"-19"-195"-15,-2 19-86 0,6-16-25 0,2 8 21 16,3 2-28-16,1-2 23 0,5 3-75 16,-1 1-48-16,3 1-77 0,1-2-34 0,1 3-41 15,0-1-37-15,-1 3-28 0,3 0-22 0,-2-1-18 16,2 2-14-16,-3-1-41 0,1 0-105 16,0 2-179-16,-3-1-85 0,-1 1-111 0,-1 0-52 15,-1-2 19-15,-15 0-66 0,22 4-314 0,-22-4-508 16</inkml:trace>
  <inkml:trace contextRef="#ctx0" brushRef="#br0" timeOffset="107636.95">23513 8533 276 0,'-35'8'534'16,"2"-3"-108"-16,2 2-50 0,6-1-1 0,1-2-3 15,3 0 5-15,2 0 5 0,3-2-26 0,1 1-24 16,3-1-52-16,12-2-31 0,-19 2-39 16,19-2 39-16,0 0 19 0,0 0 8 0,13 0 6 15,5 0 92-15,9-4 4 0,8 1-24 0,15-3-35 16,10-1-15-16,4 1-35 0,35-3-10 0,5 2-23 15,3 0-158-15,5 2-78 0,1 2 0 16,-1-1 0-16,0 1 0 0,-9 3 0 0,-2 0 0 16,-24 0 0-16,-13 0 0 0,-4 0 0 0,-4 2 0 15,-13-2 0-15,-4 1 0 0,-8-1 0 0,-2 3 0 16,-6-2 0-16,-2-1 0 0,-3 0 0 16,-1 1 0-16,-3-1 0 0,-14 0 0 0,17 0 0 15,-17 0 0-15,0 0 0 0,0 0 0 0,0 0 0 16,0 0 0-16,0 0 0 0,0 0-732 0,-17 2-280 15,17-2-101-15,-20 0 167 0,7 1-445 0,-1 1-1066 16</inkml:trace>
  <inkml:trace contextRef="#ctx0" brushRef="#br0" timeOffset="167665.53">1652 9427 28 0,'0'0'386'0,"0"0"-45"0,-5-11-113 16,5 11 44-16,0 0-50 0,0 0-28 0,-8-9-20 15,8 9-24-15,0 0-21 0,0 0-23 0,0 0-23 16,-4-11-12-16,4 11-7 0,0 0-10 15,0 0-10-15,0 0-1 0,0 0 5 0,0 0 8 16,0 0 23-16,-4-10-9 0,4 10 27 0,0 0 7 16,0 0-13-16,0 0-3 0,0 0-10 15,0 0-13-15,0 0-12 0,0 0-9 0,0 0-9 16,0 0-8-16,0 0-11 0,0 0 3 0,0 0-2 16,-8 10 6-16,8-10 0 0,4 13 0 0,-4-13 2 15,8 21 3-15,-4-10 2 0,2 2-6 16,-1 2 3-16,1 0-2 0,0 0 11 0,0 0 0 15,0 2 22-15,1 0-27 0,-1 0 5 16,0 0-1-16,0 1-3 0,0 2 1 0,3 1-3 16,-1 0 5-16,0 1 2 0,-2-1 12 0,3 2-17 15,-1-1 11-15,0 2-15 0,-2-2 25 0,3 3-24 16,-1-1 8-16,0-1-8 0,-2 3 9 16,3-3-9-16,-3 3 13 0,2-1-3 0,0 1-2 15,-1 1 1-15,1 0 6 0,-2-2 6 0,2 3 6 16,1-1-3-16,-3 1-8 0,0-1-3 0,2 0-7 15,-2-1 1-15,1 2-8 0,1-2-7 0,-2 0-1 16,2 0-8-16,-1 0 7 0,1-1-2 16,-2 0-18-16,2 1 14 0,-1 0-12 0,1 0 9 15,-2-2-9-15,0 1 18 0,3 2-8 0,-3-1 6 16,0 0 22-16,0 0-14 0,0 0 13 16,1-2-20-16,-1 2 17 0,0-1-24 0,0-1 17 15,2 1-18-15,-3-1 15 0,1-1-1 16,0 0-3-16,0-1-6 0,0 3-1 0,1-3-11 15,-1 2 13-15,-2-1-2 0,0-1-2 0,0 1 3 16,0 0-10-16,0 0 15 0,-2-2 0 0,3-1 4 16,-3 1-3-16,2 0-17 0,0-2 7 0,-2 2 12 15,2-3-5-15,0 2 10 0,-2-1-38 16,2 0 28-16,1 0-21 0,-1 0 20 0,0 0-22 16,-2-1 24-16,2 1-27 0,0 0 6 0,0-3-3 15,0 2 29-15,-1 1-24 0,1 0 4 16,-2 2 22-16,2-4-24 0,0 3 23 0,-2-3-22 15,0 4 26-15,0-1-30 0,2-2 23 0,-2 1-17 16,0-3 18-16,3 3-23 0,-3 0 20 16,2-1-24-16,-2-2 4 0,0 2 23 0,2-1-3 15,-2 1-7-15,2 0 0 0,-2 0-21 0,2 0 21 16,-1 1 1-16,1 0-1 0,-2 0-1 16,2 1-13-16,0 2 22 0,-2-4 3 0,2 2 8 0,-2 2 4 15,0-3-19-15,0 1 20 0,3-2-19 16,-3 2 8-16,0-3-12 0,0 1 5 0,0-2-13 15,0 0 15-15,0-2-21 0,0-1 6 0,2 2-6 16,-2-5 16-16,-2-10-21 0,6 22 13 16,-6-22-11-16,5 19 12 0,-5-19-13 0,6 16 12 15,-6-16-14-15,4 15-1 0,-4-15 7 16,4 12 13-16,-4-12-15 0,2 13 15 0,-2-13-11 16,0 0 7-16,6 16-13 0,-6-16 13 0,0 0-11 15,0 0-2-15,4 12 6 0,-4-12 15 0,0 0-11 16,0 0 15-16,0 0-13 0,0 0 1 0,0 0-91 15,0 0-160-15,0 0-174 0,0 0-1 16,-16-9-24-16,10 2-40 0,-3-3-45 0,1-3-119 16,0-2-378-16,0 1-677 0</inkml:trace>
  <inkml:trace contextRef="#ctx0" brushRef="#br0" timeOffset="169252.49">2259 9411 393 0,'0'0'305'0,"0"0"-62"0,0 0-34 16,0 0-39-16,0 0-33 0,0 0-17 0,0 0-24 16,0 0-21-16,0 0-21 0,0 0-11 0,0 0 3 15,0 0-7-15,0 0 4 0,0 0 0 16,0 0 20-16,0 0 2 0,0 0 3 0,0 0 1 15,2 19 4-15,-2-19-2 0,-4 23-2 0,0-9-5 16,0-1 1-16,0 2-10 0,0 4 0 16,0-2-2-16,-3 3 1 0,1-1 1 0,0 4-7 15,0 1 1-15,-2 1-6 0,-1 1 12 0,3 1-19 16,-2 2 13-16,-3 5-14 0,3-3 10 16,0 3-20-16,0-1 18 0,-1-2-23 0,1 2-3 15,0 2 2-15,0-2 0 0,-1 0 1 0,-1 2-10 16,2-1 8-16,-1 2-2 0,1-1 2 0,-2-1-3 15,0 1 5-15,1-1-4 0,-1-1 5 16,2 0-2-16,-3 0 2 0,1-1 5 0,2 1-2 16,-3-1 0-16,1 0 1 0,2-1-3 0,-3 3 22 15,1-2-25-15,2-2 0 0,-3 2 5 16,3-2-1-16,0-3-2 0,0 1-1 0,-1-1 10 16,1-1-11-16,0 1 14 0,0 0-13 0,-1-2 18 15,3 1-20-15,-2-1 21 0,0 0-25 0,-1 2 17 16,3-2-20-16,-2-1 19 0,0 2-21 0,-1-1 23 15,1-1-24-15,0-1 28 0,0 4-25 16,-1-5 37-16,1 1-38 0,0-1 34 0,-3-1-30 16,5 2 0-16,-4-3 3 0,2 3 6 15,-1-1-4-15,1-3 4 0,0 2 0 0,2-2 7 16,-1-2-12-16,-1 3 5 0,2-2-12 0,2 3 10 16,-2-3-10-16,-1 3 4 0,3-2-7 15,-2-1 9-15,2 1 7 0,0 1-16 0,-2-2-5 16,1 0 5-16,1 1 0 0,-2-4 16 0,2 4 0 15,0 1 6-15,-2-2 5 0,1-1 4 0,-1 0-2 16,2 0 40-16,-2 1-47 0,2 0 33 16,-2 0-48-16,-1-4 30 0,3 3-39 0,0-2 30 15,0 0-40-15,-2 0 33 0,2 0-34 0,0 0 34 16,-1 0-37-16,1-1 33 0,2 2-30 0,-2-2 30 16,0-2-12-16,0 3 5 0,0 3-23 15,-3-2 36-15,3-3-25 0,2 0 24 0,-4 2-31 16,2-1 27-16,0-2-30 0,0 1 32 15,0 0-25-15,-1-4 19 0,3 4-22 0,-2-1 27 16,2-4-29-16,2-8 23 0,-6 20-27 0,6-20 25 16,-4 19-27-16,4-19 25 0,-4 11-26 0,4-11 27 15,0 0-25-15,-2 17 14 0,2-17-13 0,0 0 21 16,0 0-23-16,-5 12 25 0,5-12-20 16,0 0 19-16,0 0-28 0,0 0 23 0,0 0-30 15,-4 11 20-15,4-11-61 0,0 0-16 0,0 0-124 16,0 0-52-16,0 0-76 0,0 0-120 15,0 0-48-15,7-19-657 0,-3 7-799 0</inkml:trace>
  <inkml:trace contextRef="#ctx0" brushRef="#br0" timeOffset="181951.5">2902 9576 311 0,'-4'-13'336'0,"0"1"17"0,0 1-79 0,0 2-57 16,4 9-18-16,-9-21-28 0,9 21-8 15,-4-17-21-15,4 17-31 0,-6-14-23 0,6 14-24 16,0 0-6-16,-4-13-8 0,4 13-14 0,0 0-8 16,0 0-10-16,0 0-4 0,0 0 2 0,0 0-6 15,0 0-3-15,14 6 3 0,-3 6 3 16,1 5-3-16,5 6-1 0,1 6-2 0,5 8 21 16,2 5-15-16,10 23 19 0,2 2 14 0,0 6-19 15,3 2 20-15,-1 4-13 0,0 3 1 16,1 0 0-16,-1 2-1 0,2 1 11 0,0 1-18 0,1 1 14 15,-3 3-16-15,0-3 9 0,-1 2-17 16,-1-2 2-16,0 0-3 0,-2-4 5 0,0 0-6 16,0-2 16-16,-2-2-13 0,1-2 18 15,-1 0-14-15,0-3 13 0,0-4-15 0,0-3-3 16,-8-13-4-16,-3-9 7 0,1 1-1 0,0-4 4 16,-2-1-3-16,-1-3-2 0,-1-1 2 0,-1-5-2 15,-1-4 2-15,0-2-4 0,-5-6-5 16,0 3-5-16,1-4 4 0,-1-2-2 0,-4-1-1 15,3-4-2-15,-3 2-2 0,0-6 5 0,-2 3-3 16,1 0 3-16,-7-11-3 0,10 14 5 16,-10-14 1-16,8 11-1 0,-8-11-2 0,6 10 0 15,-6-10-6-15,0 0-47 0,0 0-87 0,0 0-72 16,-10 3-45-16,10-3-65 0,-21-5-61 16,9-3-405-16,-4-1-378 0</inkml:trace>
  <inkml:trace contextRef="#ctx0" brushRef="#br0" timeOffset="182592.42">4105 9626 44 0,'0'0'401'0,"-4"-18"-86"0,4 18-50 0,0 0-57 15,-2-15-5-15,2 15-48 0,0 0-16 0,-4-12-24 16,4 12-15-16,0 0-25 0,0 0-10 16,0 0-17-16,-2-12-7 0,2 12-9 0,0 0-6 15,0 0-8-15,0 0 2 0,-10 6 17 0,3 4 18 16,-1 2 17-16,-4 10-3 0,-5 5 26 0,-1 13-11 15,-5 6 25-15,-10 25-1 0,0 6-22 16,-2 2 10-16,-3 3-20 0,-1 3 2 0,0-1-7 16,-3 2 16-16,-1 1-8 0,-2 3 18 0,-3 0-9 15,0 4 11-15,-26 47-21 0,18-35-4 0,11-22-12 16,-1 1 5-16,1 1-22 0,1-1 4 16,1 0 9-16,4-2-24 0,-1-4-4 0,5 1-2 15,2-3 18-15,2-5-35 0,2 0 23 0,9-15-28 16,1-8 20-16,2-4-30 0,1-1 35 15,1-1-46-15,1-3 34 0,2-7-30 0,-1-1 1 16,3-3 1-16,2-4 5 0,-3-4-1 0,5 0 7 16,0-4-5-16,0-2 3 0,-1-1 5 15,3 0-1-15,0-5 2 0,-2 3 15 0,6-12-24 16,-6 18-16-16,6-18-53 0,-6 14-82 0,6-14-89 16,-7 9-114-16,7-9-152 0,0 0-450 0,-10 4-616 15</inkml:trace>
  <inkml:trace contextRef="#ctx0" brushRef="#br0" timeOffset="184532">3219 12326 120 0,'4'-11'470'0,"-4"11"-109"15,0 0-56-15,0 0-46 0,0 0-18 16,4-12-12-16,-4 12-21 0,0 0-10 0,0 0-20 16,0 0-26-16,0 0-28 0,4-10-28 0,-4 10-16 15,0 0-16-15,0 0-13 0,0 0-10 0,0 0-9 16,0 0-6-16,0 0-12 0,0 0 1 15,0 0-1-15,0 0 5 0,10 7 3 16,-10-7 4-16,0 22 14 0,0-6-12 0,-2-1 18 16,2 4-16-16,-2 4 10 0,-2 5 5 0,-2 0 4 15,0 5-6-15,-1 2 2 0,-1 2-12 0,2 1 4 16,-2-1-11-16,-1 1 5 0,3 0-12 0,-2-4 5 16,2 4-9-16,-1-4 11 0,1-2-18 0,2-4 11 15,0 0-15-15,0-4 7 0,2-1-12 0,0 1 12 16,2-4-12-16,-2 0-1 0,2-1 2 15,-2-4-1-15,2 0 1 0,2 0 4 0,-2-15 6 0,0 27 4 16,0-27 3-16,4 20 10 0,-4-20 7 16,8 17 6-16,-8-17 3 0,12 14 1 0,-12-14 4 15,17 9 16-15,-17-9-24 0,19 5-2 16,-19-5-8-16,20 0-1 0,-20 0-3 0,23-2-2 16,-23 2-7-16,23-3-1 0,-23 3-2 0,23-8-4 15,-23 8-4-15,20-4-2 0,-20 4 2 0,19-7-4 16,-19 7-27-16,14-6-59 0,-14 6-47 0,13-5-42 15,-13 5-58-15,12-8-28 0,-12 8-76 0,12-8 44 16,-12 8-63-16,11-11-43 0,-11 11-330 0,8-10-303 16</inkml:trace>
  <inkml:trace contextRef="#ctx0" brushRef="#br0" timeOffset="184860.53">3436 12918 353 0,'0'0'478'0,"0"0"-172"0,0 0-18 15,0 0-113-15,0 0 23 0,0 0-77 0,0 0 29 16,0 0-79-16,0 0 35 0,0 0-12 0,0 0 11 16,4 12-30-16,4-5 11 0,2 3-29 15,1-2 10-15,-3 3-15 0,4 0 22 0,-1 0 4 16,-1 1 14-16,0 0 5 0,-1 0 8 0,-1-1 35 15,-2 3 21-15,-2 1 25 0,-2 0 15 0,-4 2 8 16,-2 1-9-16,-2-1-9 0,-4 3-28 16,-3-1-30-16,1 2-24 0,-5-2-16 0,1-2 2 15,-1 1-41-15,1-3 10 0,-1 2-39 0,0-3 24 16,5-3-32-16,-2 1 18 0,3-3-32 0,1 0 13 16,0-1-90-16,1 1-149 0,1-4-102 0,8-5-148 15,-12 11-45-15,12-11-674 0,0 0-835 16</inkml:trace>
  <inkml:trace contextRef="#ctx0" brushRef="#br0" timeOffset="189494.96">4078 12717 353 0,'0'0'309'0,"0"0"7"0,0 0-102 15,0 0 32-15,0 0-81 0,0 0 43 16,0 0-59-16,0 0 15 0,0 0-67 0,0 0 20 16,0 0-46-16,0 0 12 0,0 0-12 0,0 0 25 15,0 0 18-15,0 0 11 0,0 17-12 0,-2-4-1 16,-2-1-7-16,0 5 0 0,-2-1 0 15,2 1-2-15,2 2 5 0,-5-2-23 0,3 1 9 16,0-1-36-16,0 2 0 0,2-3-10 0,-2-1-10 16,0 0-4-16,2-1-9 0,-2-3-1 0,1 1-7 15,3-12-1-15,-4 20-5 0,4-20-1 16,-2 18-1-16,2-18-1 0,0 0 1 0,-4 15-3 16,4-15-2-16,0 0 0 0,-4 11 1 0,4-11-13 15,0 0-46-15,0 0-78 0,0 0-76 16,-4 13-83-16,4-13-80 0,0 0-48 0,0 0-436 15,0 0-479-15</inkml:trace>
  <inkml:trace contextRef="#ctx0" brushRef="#br0" timeOffset="190544.11">4000 12992 91 0,'0'0'436'15,"0"0"-135"-15,2-12 24 0,-2 12-118 0,0 0 57 16,0 0-69-16,0 0 6 0,-4-17-65 15,4 17 17-15,0 0-33 0,-8-11 6 0,8 11-32 16,-9-7 8-16,9 7-16 0,-12-8 2 0,12 8-9 16,-17-7-6-16,17 7-18 0,-18-1-3 0,18 1-18 15,-23 1 7-15,11 4-11 0,1-3 2 16,-3 3-14-16,1 1 7 0,1 5-16 0,0-4 1 16,-1 2-3-16,1 2 1 0,1-1-6 0,3 2 3 15,0 2-6-15,2-3 3 0,2 1-1 16,-1-1 3-16,5-11-5 0,0 23 9 0,0-23-8 15,9 17 10-15,-9-17-4 0,16 13 2 0,-3-10 1 16,-1-2-2-16,0-1-4 0,3-1 3 16,-1-5-4-16,1 1-1 0,-1-3 6 0,3-1-4 15,-5 0 2-15,5-5-5 0,-3-2 9 0,-1-3-9 16,-1 1 7-16,0-6-6 0,-1 3 6 16,-1-5-6-16,-2 2 5 0,1-2-3 0,-1 2 8 0,-2-1 11 15,0 0 15-15,-2 8 7 0,1-3 2 16,-3 2 1-16,0 1-7 0,0 2-5 0,0 0 2 15,-2 15-6-15,2-22-7 0,-2 22-3 0,4-20-1 16,-4 20-5-16,0-14-2 0,0 14-3 16,0 0-1-16,2-15-6 0,-2 15 0 0,0 0-1 15,0 0-5-15,0 0 0 0,0 0 2 0,0 0 0 16,-12 7 1-16,6 3 6 0,1 3-10 16,-1 2 9-16,0 0-10 0,0 2 11 0,0 0-12 15,-1 3 7-15,1 0-7 0,0 0 6 0,2-1-7 16,0 1 8-16,0 1-3 0,2 0 8 0,2-3-12 15,0-1 11-15,2 2-13 0,0-3 7 16,2-1 0-16,2 2-2 0,0-4 2 0,2-1 1 16,3 0 1-16,-1-2 4 0,0-3-2 0,1 1 8 15,1-2-9-15,-1-2 10 0,1 1-12 16,-12-5 12-16,21 3-13 0,-21-3 15 0,18 0-13 16,-18 0 14-16,17-3-19 0,-17 3 17 0,10-9-10 15,-10 9 6-15,10-10-6 0,-10 10 16 0,5-11-21 16,-5 11 21-16,0 0-19 0,0-16 16 15,0 16-20-15,0 0 18 0,-5-14-17 0,5 14 15 16,-8-8-17-16,8 8 10 0,0 0-15 0,-14-4 14 16,14 4-16-16,0 0 12 0,-17 2-13 15,17-2 14-15,-10 6-19 0,10-6 19 0,-8 10-15 16,8-10 14-16,-5 10-7 0,5-10 8 0,0 0-10 16,0 0 14-16,3 17-17 0,-3-17 15 0,0 0-11 15,8 8 13-15,-8-8-10 0,0 0 8 16,16 3-8-16,-16-3 15 0,13-5-15 0,-13 5 13 15,14-7-13-15,-14 7 10 0,15-10-10 16,-15 10 24-16,14-8-28 0,-14 8 15 0,15-12-12 0,-15 12 11 16,12-10-15-16,-12 10 14 0,10-8-14 15,-10 8 8-15,0 0-9 0,11-11 9 0,-11 11-13 16,0 0 10-16,0 0-7 0,12-1 12 0,-12 1-10 16,0 0 8-16,0 0-3 0,10 9 5 15,-10-9-11-15,7 9 16 0,-7-9-10 0,4 10 24 16,-4-10-28-16,4 16 13 0,-4-16-13 0,6 16 11 15,-6-16-12-15,4 13-29 0,-4-13-64 16,6 13-86-16,-6-13-31 0,7 9-77 0,-7-9 23 16,8 7-35-16,-8-7-14 0,0 0-28 0,12 1-237 15,-12-1-149-15</inkml:trace>
  <inkml:trace contextRef="#ctx0" brushRef="#br0" timeOffset="190984.57">4391 13000 136 0,'0'0'414'0,"6"-14"-116"0,-6 14 22 0,2-14-102 16,-2 14 47-16,4-17-41 0,-4 17 16 15,2-10-40-15,-2 10-12 0,0 0-25 0,2-15-18 16,-2 15-34-16,0 0-16 0,0 0-27 0,0 0-8 16,2-13-23-16,-2 13 0 0,0 0-14 0,0 0-1 15,0 0-8-15,0 0 8 0,0 0-19 16,0 13 9-16,0-13-9 0,0 0 6 0,4 18-9 16,-4-18 7-16,2 12-5 0,-2-12 5 15,9 12-3-15,-9-12 6 0,10 12 8 0,-10-12 19 0,12 4 34 16,-12-4 13-16,15 0 15 0,-15 0-12 15,21-4 26-15,-21 4-31 0,16-9 30 0,-6 1-35 16,-1 4 0-16,-3-5-3 0,2 0-13 0,-2-1-6 16,1 0-10-16,-3 2-1 0,-4 8-6 15,8-16-2-15,-8 16-6 0,8-14-7 0,-8 14-5 16,0 0-6-16,6-12-11 0,-6 12-8 16,0 0-4-16,0 0-1 0,0 0-1 0,0 0 3 15,0 0-1-15,0 0 3 0,0 0-2 0,0 0-4 16,0 0 30-16,0 0-37 0,0 0 39 0,5 12-40 15,-5-12 40-15,0 0-40 0,0 0 35 0,0 18-34 16,0-18 36-16,0 0-38 0,0 0 36 16,2 16-32-16,-2-16 35 0,0 0-36 0,0 0 34 15,0 0-31-15,0 14 34 0,0-14-38 0,0 0 37 16,0 0-36-16,0 0 37 0,4 13-46 16,-4-13-39-16,0 0-67 0,0 0-50 0,0 0-40 15,2 11-96-15,-2-11 41 0,0 0-62 0,0 0-14 16,0 0-455-16,0 0-419 0</inkml:trace>
  <inkml:trace contextRef="#ctx0" brushRef="#br0" timeOffset="191124.56">4649 12691 505 0,'0'0'391'16,"2"-18"-61"-16,-2 18-64 0,2-16-49 15,-2 16-47-15,0 0-40 0,2-17-69 0,-2 17-139 16,0 0-148-16,0 0-329 0,0 0-116 0</inkml:trace>
  <inkml:trace contextRef="#ctx0" brushRef="#br0" timeOffset="191475.66">4744 12805 511 0,'0'0'303'0,"0"0"-31"15,0 0-100-15,0 0 12 0,0 0-79 16,8 8 43-16,-8-8-85 0,4 13 57 0,-4-13-71 16,7 16 53-16,-7-16-59 0,8 19 40 0,-2-9-54 15,2-2 54-15,1 0-48 0,1 0 37 16,0-2-51-16,1 0 37 0,-1 0-45 0,0-2 38 16,3-3-34-16,-13-1 41 0,18 6 10 0,-18-6 44 15,17-2 25-15,-17 2 8 0,10-4 15 0,-10 4-1 16,6-8-4-16,-6 8-16 0,0 0 32 0,0-15-38 15,0 15-8-15,0 0 1 0,-8-10-17 16,8 10-22-16,0 0-20 0,-14-6-20 0,14 6-8 16,0 0-15-16,-15 6-12 0,15-6-4 0,-10 10 1 15,10-10-1-15,-4 18 0 0,4-18-4 16,0 17 2-16,0-17 0 0,8 20-72 0,-4-10-128 16,4 0-153-16,1 0-93 0,1-2-216 15,0 1-266-15,3-1-569 0</inkml:trace>
  <inkml:trace contextRef="#ctx0" brushRef="#br0" timeOffset="195010.46">5281 12945 246 0,'0'0'383'0,"5"-16"-26"15,-5 16-107-15,0-20 43 0,0 20-35 16,6-18 12-16,-6 18-38 0,4-14-23 0,-4 14-41 16,0 0-28-16,4-14-35 0,-4 14-15 0,0 0-28 15,0 0 5-15,0 0-12 0,0 0 1 0,0 0-6 16,2 16-1-16,-2-16-6 0,-2 24-2 0,-2-10 0 16,2-1-3-16,-2 4-4 0,0-1 6 15,-1-2-3-15,1-1-6 0,0-1 0 0,2 0-7 16,2-12-2-16,-6 21-5 0,6-21 1 0,-4 17 1 15,4-17-1-15,-2 11 12 0,2-11 21 16,0 0 25-16,0 0 5 0,0 0-13 0,0 0-17 16,0 0-6-16,0 0-16 0,0-11-2 0,4-3-8 15,2-2-3-15,-2-4-1 0,2-4-7 16,5-2 9-16,-3-1-17 0,0 5-1 0,3-2 2 16,-3 2-3-16,0 4-1 0,-2 5-5 0,1-1-2 15,-1 3 2-15,-6 11 1 0,10-5 6 0,-10 5 5 16,6 12 1-16,-2-1 2 0,-1 1-7 0,-1 3 4 15,0 2 0-15,0 0 6 0,2 2-11 16,0-1 4-16,-2-2 4 0,0-1 2 0,2 0 12 16,0-1 22-16,1-3 30 0,-1-2 25 15,-4-9 47-15,10 17 3 0,-10-17 4 0,14 2-19 16,-14-2-20-16,19-6-21 0,-9-1-22 0,1-2-3 16,-3-3-14-16,2-4-10 0,1-3-8 15,-1 1-22-15,-2-4 11 0,1 2-22 0,-1 1 7 0,0 1-72 16,-4 1-98-16,0 3-91 0,0 3-116 15,1-1-70-15,-5 12-58 0,2-12-114 0,-2 12-422 16,0 0-682-16</inkml:trace>
  <inkml:trace contextRef="#ctx0" brushRef="#br0" timeOffset="195770.72">5608 12933 54 0,'0'0'556'15,"0"0"-159"-15,0 0-86 0,0 0-55 0,0 0-47 16,0 0-42-16,0 0-36 0,0 0-43 16,0 0-3-16,0 0-13 0,0 0-12 0,0 0-11 15,0 0-42-15,15-3 46 0,-15 3-36 0,0 0 37 16,16-1-18-16,-16 1 41 0,0 0 1 16,17-5 38-16,-17 5 7 0,0 0 10 0,10-7 14 15,-10 7 8-15,0 0 3 0,0 0 4 0,10-8-12 16,-10 8-13-16,0 0-10 0,0 0-31 0,0 0-9 15,0 0-9-15,-6-14-23 0,6 14-6 16,0 0-21-16,0 0 3 0,-14 0-13 0,14 0-2 16,-15 10-11-16,15-10 4 0,-14 12-6 0,10-5 2 15,4-7-5-15,-13 16 1 0,7-8 3 16,6-8-4-16,-6 19 0 0,6-19 6 0,-2 19-8 16,2-19 4-16,0 16-4 0,0-16 7 0,2 14-8 15,-2-14 14-15,10 14-2 0,-10-14-1 0,15 8-7 16,-15-8 7-16,18 4-6 0,-18-4 7 15,21-3-3-15,-7 2 3 0,-3-6-2 0,3 2-2 16,-1-1-2-16,-1-4 5 0,0 2-6 0,3-2 4 16,-5-2-1-16,0 2 8 0,-1-1-7 15,1 0-2-15,0 0 3 0,-5 4 2 0,1-2 5 16,-6 9-7-16,10-12-2 0,-10 12-3 16,8-10 2-16,-8 10-1 0,0 0 14 0,7-11-38 0,-7 11 9 15,0 0 0-15,0 0 2 0,0 0 1 16,0 0 1-16,0 0-2 0,0 0 2 0,-3 19 1 15,3-19 0-15,-4 14 3 0,4-14 1 0,-2 19 2 16,2-19-6-16,0 20 7 0,0-20-3 16,0 17 5-16,0-17-3 0,2 15 2 0,-2-15-3 15,7 13 4-15,-7-13-3 0,10 5-4 0,-10-5-7 16,16 0-4-16,-16 0-10 0,19-8 3 16,-7 2-7-16,-1-2 4 0,-1 2 5 0,-2-1 3 15,1-1 1-15,-9 8 6 0,14-12-1 0,-14 12-6 16,13-7 0-16,-13 7-1 0,0 0 4 0,0 0 3 15,0 0 1-15,14 4 2 0,-14-4-1 16,6 8 4-16,-6-8 6 0,11 10-7 0,-11-10 7 16,10 10 3-16,-10-10 30 0,18 4 22 0,-18-4 26 15,21-2 20-15,-8 0 10 0,-3-6-4 0,2 2-9 16,3-1-8-16,-7-4-21 0,6 0-3 16,-7-1-12-16,1 2-14 0,0-4-4 0,0 0-9 15,-3 0-4-15,-1 2-7 0,-2 0-53 16,-2 12-84-16,2-21-68 0,-2 21-90 0,-6-15-71 15,6 15-99-15,0 0-42 0,-17 2-143 0,7 3-255 16,-1 3-525-16</inkml:trace>
  <inkml:trace contextRef="#ctx0" brushRef="#br0" timeOffset="196269.32">5296 13449 349 0,'0'0'443'15,"-6"-11"-153"-15,6 11 25 0,0 0-73 0,0 0 12 16,6-15-56-16,-6 15-26 0,6-9-40 15,-6 9-11-15,13-13-48 0,-5 5 11 0,0-1-21 0,-2-1-6 16,3 2-11-16,-1-1-6 0,0-4-3 16,-2 1 2-16,1 1 5 0,-1-3 5 0,-2 2 9 15,0-1 9-15,-2-4 14 0,-2 4 12 16,0-4 2-16,0 2 24 0,-2 3 5 0,2 12 1 16,-4-24-7-16,4 24-15 0,-6-18-23 0,6 18-16 15,0 0-10-15,-11-3-5 0,11 3 14 0,-12 14 8 16,6 0 5-16,-3 1 6 0,3 2 18 15,-2 7 8-15,0 1 29 0,1 4-33 0,-3 2 21 16,0 5-11-16,4 0 10 0,-7 0-8 0,1 2 2 16,-3 1-1-16,3-6 27 0,0 2-29 15,-3-3-1-15,1-2-31 0,-1-3-6 0,1-3-21 16,1-6 6-16,-1 1-21 0,-1-4 9 0,5-2-19 16,-2-5 7-16,-1-3-35 0,1-2 17 0,12-3-35 15,-21-4-36-15,13 0-83 0,0-6-53 16,3-1-160-16,1 0-34 0,0 0-15 0,4 11-64 0,2-25-24 15,0 13 18-15,5-1-10 0,-1 1-49 16,4 0-305-16,0-1-445 0</inkml:trace>
  <inkml:trace contextRef="#ctx0" brushRef="#br0" timeOffset="197054.29">5335 13486 375 0,'9'-6'351'0,"-9"6"7"0,18-10-118 15,-18 10 38-15,13-10-69 0,-13 10 12 16,14-8-70-16,-14 8-2 0,14-11-49 0,-14 11 2 15,15-7-43-15,-15 7 20 0,16-11-35 16,-16 11 16-16,17-9-12 0,-17 9 14 0,12-11-11 16,-12 11 22-16,13-9 14 0,-13 9 27 0,8-7 9 15,-8 7 7-15,0 0-24 0,8-10-12 0,-8 10-13 16,0 0-6-16,0 0-5 0,-8-11-9 16,8 11-5-16,0 0-9 0,-14-1-3 0,14 1-5 15,0 0-6-15,-17 1-7 0,17-1 21 0,-10 7-37 16,10-7 20-16,-15 11-29 0,15-11 23 0,-10 17-27 15,10-17 25-15,-6 20-32 0,6-20 26 0,-2 20-26 16,2-20 31-16,2 23-34 0,2-13 32 16,-4-10-31-16,10 16 46 0,-2-8-52 0,3-1 34 15,-1-2-35-15,3-3 29 0,-13-2-32 0,24 1 27 16,-24-1-24-16,27-1 38 0,-14-1-38 16,1 0 27-16,-4-3-22 0,-10 5 26 0,21-7-21 15,-21 7 25-15,19-6-23 0,-19 6 25 0,10-7-24 16,-10 7 25-16,0 0-27 0,10-3 24 15,-10 3-31-15,0 0 27 0,0 0-27 0,0 0 23 16,0 0-24-16,0 0 22 0,0 0-24 0,0 0 28 16,0 0-27-16,0 0 28 0,-4 9-30 0,4-9 27 15,0 0-23-15,-6 12 20 0,6-12-20 16,0 0 24-16,0 0-27 0,-2 12 26 0,2-12-17 16,0 0 29-16,0 0-37 0,6 7 28 0,-6-7-29 15,0 0 10-15,17 0-29 0,-17 0 15 0,16-3-13 16,-16 3 19-16,15-7-9 0,-15 7 18 15,14-8-16-15,-14 8 23 0,8-6-13 0,-8 6 13 16,0 0-11-16,11-7 13 0,-11 7-19 0,0 0 15 16,0 0-15-16,0 0 12 0,0 0-8 15,12-2 12-15,-12 2-12 0,0 0 14 0,0 0-11 16,0 0 12-16,11 3-12 0,-11-3 11 0,0 0-7 16,12 4 9-16,-12-4-9 0,0 0 15 0,12 4-10 15,-12-4 12-15,0 0-8 0,17-2 25 16,-17 2-7-16,16-7 40 0,-16 7-11 0,15-9 66 15,-15 9-37-15,16-14 22 0,-11 6 7 0,1-1 1 16,0-2 3-16,-2-1-15 0,2-3-2 0,-4 2-25 16,2-1 6-16,-1-4-14 0,-3 3 13 15,2-4-23-15,-2 4 24 0,0 0 0 0,0 15 12 16,0-25 7-16,0 25 67 0,-2-21-12 0,2 21-15 16,0-16-24-16,0 16-17 0,0 0-40 15,-3-17-12-15,3 17-21 0,0 0-4 0,0 0-2 0,0 0 5 16,0 0-12-16,-2 17 8 0,2-17-13 15,0 24 10-15,0-24-1 0,2 27-3 0,-2-11 0 16,0-2-74-16,3 1-152 0,-1 2-155 0,0-2-93 16,0-2-51-16,-2 2-32 0,0-15-114 15,2 23-514-15,-2-23-821 0</inkml:trace>
  <inkml:trace contextRef="#ctx0" brushRef="#br0" timeOffset="197488.34">5833 13401 286 0,'0'0'449'15,"2"-17"-113"-15,-2 17-72 0,7-16-46 16,-3 7-36-16,6 1-46 0,-4 0-26 0,3 0-22 16,3 0-20-16,-4 2-20 0,3-1-29 0,1 3-26 15,-4-1-10-15,3 1 11 0,-11 4-11 0,18-3 10 16,-18 3-2-16,13-3-8 0,-13 3 13 16,0 0 1-16,0 0 1 0,0 0 5 0,14 3-42 15,-14-3 84-15,0 0 5 0,0 0-54 0,0 0 75 16,0 0-63-16,-2 16 64 0,2-16-35 15,0 0 41-15,-2 17-39 0,2-17 44 0,0 0-13 16,0 18 17-16,0-18-21 0,2 13 17 0,-2-13-21 16,2 15 5-16,-2-15-22 0,8 14 3 0,-8-14-9 15,7 12 1-15,-7-12-13 0,6 7 3 16,-6-7-13-16,10 9 8 0,-10-9-10 0,0 0 6 16,13 4-12-16,-13-4 7 0,0 0-7 0,0 0 2 15,18-1-9-15,-18 1 10 0,0 0-12 16,13-7 11-16,-13 7-10 0,10-4 4 0,-10 4-8 15,10-7 5-15,-10 7-5 0,8-6 6 0,-8 6-1 16,11-4 9-16,-11 4 0 0,0 0 8 16,12-7 13-16,-12 7 13 0,13-6 22 0,-13 6 3 15,0 0 19-15,16-1-19 0,-16 1 12 0,13-3-31 16,-13 3 3-16,14-3-31 0,-14 3 18 0,0 0-25 16,17 0 12-16,-17 0-58 0,0 0-88 0,12 7-113 15,-12-7-145-15,0 0-120 0,-8 20-391 16,1-10-521-16</inkml:trace>
  <inkml:trace contextRef="#ctx0" brushRef="#br0" timeOffset="197637.09">5889 13682 193 0,'-18'16'927'0,"3"-5"-217"15,1 0-42-15,1 0-96 0,3 0 47 0,10-11-18 16,-6 14-27-16,6-14-50 0,12 2 23 16,5-2 46-16,10-4-117 0,10-4-91 0,10 1-79 0,5-6-56 15,6 1-55-15,18-8-144 0,-16 4-51 16,-4 2 0-16,-2-1-438 0,-2 0-413 15,-1 0-328-15,-5 1-634 0,-1 0-1557 0</inkml:trace>
  <inkml:trace contextRef="#ctx0" brushRef="#br0" timeOffset="22169.19">15231 12327 183 0,'0'0'393'0,"0"-15"-76"15,0 15-37 1,2-14-28-16,-2 14-20 15,0 0-9 1,0-14-43-16,0 14-3 16,0 0-28-16,0 0 116 15,0-18-65-15,0 18-74 16,0 0-68 0,0 0 79-1,-13 25 31-15,7-11-104 16,-2 4 10 62,-9 27 27-78,1 4-47 16,5-22-31-1,-3 27 3 1,-1 34 1-16,13-59-20 15,9 29 6 17,13-1-1-17,13-1-2 17,19-4-1-32,-19-32-7 15,44 21 10 1,-34-27-9-16,50 8 7 15,-41-15-6 1,55 5 17-16,5-7-20 16,-56-4 2-16,-3-1-5 15,44-1 4-15,-51-3 1 16,-5 3-3 0,1-1 2-16,26-5 0 15,-37 2 5 1,-4 2 14-1,24-9 93 1,-7-4 94-16,-24 6-85 16,14-18 113-1,-20 7-123 1,9-21 122 0,-15 16-118-1,9-39 54 1,-9-7-20-1,-2 5 35 1,-2 0-32-16,-4 35-58 16,0-56 85-1,-2 65-132-15,0-19 8 16,-2 7-28 0,2 7-130-1,2 28-125 1,-2-25-362-1,-4 12 210-15,6 13-500 16,-15 8-760 0,1 7-84-1</inkml:trace>
  <inkml:trace contextRef="#ctx0" brushRef="#br0" timeOffset="23564.08">15640 13099 370 0,'0'0'323'15,"4"-20"-52"-15,-4 20-32 0,8-18-30 16,-8 18-23-16,6-19-12 0,-6 19-10 0,5-18-12 16,-5 18-11-16,8-19-8 0,-8 19-8 15,4-17 3-15,-4 17-7 0,4-16-2 0,-4 16-12 16,0 0-8-16,4-13-24 0,-4 13 0 0,0 0-16 15,0 0-11-15,0 0-10 0,0 0-5 0,-20 11-7 16,5 5 1-16,-4 6 9 0,-1 3-18 16,-5 5 15-16,2 6-20 0,1-4 13 0,1 3-22 15,2-1 4-15,3-7-8 0,1 3 3 16,1-1 1-16,3-5 13 0,1-2-15 0,2 0-4 16,4-2-5-16,0 0 7 0,2-3 2 0,2 0 8 15,2-1-6-15,4 0-1 0,2-2 5 0,2-5 1 0,3 2-2 16,1-2 4-16,3-2-5 0,-1-5-1 15,5 1-7-15,0-3-37 0,-1-2-52 0,1-1-101 16,0-2 13-16,-1 1-78 0,-1-1 4 0,-2-3-31 16,-3 0-33-16,0 2-334 0,-3-2-206 15</inkml:trace>
  <inkml:trace contextRef="#ctx0" brushRef="#br0" timeOffset="23794.76">15714 13344 407 0,'0'0'384'0,"0"0"-53"0,-8-13-67 15,8 13-45-15,0 0-30 0,0 0-37 16,0 0-24-16,-2-12-36 0,2 12-30 0,0 0 18 16,0 0 5-16,16-5-24 0,-16 5 6 0,21 3-28 15,-8-1-4-15,-1 2-2 0,0 2-3 0,1 0 3 16,-3-1 6-16,0-1 20 0,-1 3 18 16,-1 1 39-16,-2 1 24 0,-6-9 16 0,4 19 1 15,-4-19 29-15,-6 21-29 0,0-10-11 0,-2 0-22 16,-3 3-26-16,-1-5-10 0,-1 6-25 0,1-5-11 15,-2 1-11-15,1-2-6 0,1 3-11 0,-1-5-18 16,3 0-67-16,2 0-98 0,0 2-110 16,8-9-146-16,-13 9-53 0,13-9-494 0,0 0-619 15</inkml:trace>
  <inkml:trace contextRef="#ctx0" brushRef="#br0" timeOffset="25466.46">16126 13277 248 0,'0'0'358'0,"4"-20"-42"0,-4 20-43 15,2-13-20-15,-2 13-14 0,0 0-31 0,2-17-12 16,-2 17-42-16,0 0-1 0,-4-12-41 0,4 12-3 15,0 0-34-15,-13-7 23 0,13 7-20 0,-16 0 10 16,16 0-25-16,-25 4 18 0,11 3-25 0,-1-3 12 16,-1 7-22-16,-3-1-11 0,-2 3-5 0,3 2-7 15,-3 0-3-15,4 3-12 0,-1-2 4 16,1 3-6-16,5-2 6 0,-1-1-12 0,3 0 7 16,2-1-7-16,2 2 9 0,-1-2-10 15,5-2 8-15,2-2-8 0,0 4 7 0,5-4-4 16,1-1 6-16,0-1-4 0,4-1-3 0,1-2 0 15,1-5 7-15,0 4-9 0,-12-5 5 0,27-1-5 16,-12-3 5-16,1 1-2 0,-1-4 6 16,1 0-10-16,-1-2 7 0,-1-2 1 0,1 1-2 15,-3-3 1-15,1 2 3 0,-1-2-3 0,-2-1 16 16,1-1-22-16,-3-1 19 0,2-1-18 16,-2 2 16-16,1-4-20 0,-3 2 18 0,0 1-25 0,2-2 25 15,-1 1-22-15,-1 4 22 0,-2-2-21 0,2 3 17 16,-4 0-16-16,2 2 18 0,-4 10-12 15,9-19 22-15,-9 19-10 0,4-14 15 16,-4 14-18-16,0 0 13 0,4-14-18 0,-4 14 15 0,0 0-19 16,0 0 14-16,0 0-19 0,0 0 9 15,-10 14-7-15,3-6 20 0,1 5-18 0,-2-1 16 16,0 1-17-16,1 2 8 0,-1-1 3 0,0 2-1 16,-2-2 10-16,1 2-8 0,1 0-1 15,0-1-5-15,2-1 5 0,-3 0-6 0,3-2-1 16,0 0-2-16,2 1 4 0,0-3-4 0,4-10 4 15,-9 18-3-15,9-18-1 0,-4 12-3 0,4-12 7 16,0 0 0-16,0 0 7 0,6 7-11 0,-6-7 8 16,13-3-7-16,-13 3 1 0,16-8 1 15,-5 4-2-15,-3-1 1 0,-8 5-1 0,16-10 1 16,-16 10-3-16,15-7 2 0,-15 7-1 0,0 0-3 16,10-3-3-16,-10 3 0 0,0 0 2 15,0 0 3-15,0 0-3 0,0 0 1 0,13 2 1 16,-13-2 2-16,0 0 1 0,0 0 0 0,0 0-3 15,0 16 2-15,0-16 2 0,0 0-5 0,0 0 6 16,4 14-6-16,-4-14 4 0,0 0-3 0,6 7 5 16,-6-7-5-16,10 4 5 0,-10-4-2 15,17 0-2-15,-17 0 3 0,21-4-3 0,-11 2 3 16,-10 2 3-16,23-5-5 0,-23 5 2 0,16-7 4 16,-16 7-2-16,15-4 3 0,-15 4-4 0,0 0 4 15,16-3 1-15,-16 3-1 0,0 0 0 16,0 0 0-16,0 0-5 0,13-4 1 0,-13 4 3 15,0 0-8-15,0 0-2 0,0 0 2 0,0 0-1 16,0 0 0-16,0 0 1 0,0 13-4 0,0-13 10 16,0 0-10-16,0 0 8 0,4 16-9 15,-4-16 7-15,0 0-4 0,8 12 8 0,-8-12-6 16,8 4 7-16,-8-4-8 0,13 6 7 0,-13-6-8 16,0 0 11-16,20-6-5 0,-20 6 0 0,15-4 0 15,-15 4-4-15,14-7 2 0,-14 7 6 0,11-11 0 16,-11 11-3-16,6-15 5 0,-6 15-7 15,0 0 3-15,2-15 0 0,-2 15 16 0,-2-12-21 16,2 12 23-16,-8-9-24 0,8 9 13 0,-11-7-17 16,11 7 16-16,-14-7-16 0,14 7 18 0,-13-4-23 15,13 4 1-15,0 0 0 0,-14 0 2 0,14 0 2 16,0 0 0-16,-13 5 0 0,13-5 2 0,0 0 2 16,-6 10 0-16,6-10-2 0,0 0 3 15,9 12 0-15,-9-12-2 0,14 8 3 0,-14-8 0 16,17 7 0-16,-17-7-4 0,20 4 2 15,-20-4 2-15,19 0 3 0,-19 0 0 0,18-1-4 0,-18 1 5 16,19-3-1-16,-19 3 0 0,12-3-1 16,-12 3 4-16,0 0-3 0,15-5 0 0,-15 5 4 15,0 0-4-15,0 0-1 0,12-2-2 0,-12 2 2 16,0 0-3-16,0 0 1 0,0 0-1 16,0 0-5-16,0 0 1 0,0 0-3 0,0 0 3 15,0 0 1-15,0 0 1 0,0 0-1 0,0 0 1 16,2 10 6-16,-2-10-9 0,0 0 8 15,0 0-8-15,2 15 3 0,-2-15-1 0,0 0 3 0,9 10-1 16,-9-10 4-16,8 5-4 0,-8-5 4 16,0 0-4-16,16 3 10 0,-16-3-9 0,0 0 11 15,17-3-9-15,-17 3 1 0,10-3 1 0,-10 3-3 16,7-8 2-16,-7 8-1 0,0 0 5 0,6-15-4 16,-6 15-1-16,0 0-1 0,0 0-2 15,-4-12 0-15,4 12 2 0,0 0-2 0,-9-7-2 16,9 7 3-16,0 0-5 0,0 0-1 0,0 0 5 15,-10-3-3-15,10 3 3 0,0 0-4 0,0 0 2 16,0 0 6-16,0 0-5 0,0 0 3 16,0 0-5-16,2 15 9 0,-2-15-4 0,0 0 5 15,0 0-6-15,15 2-2 0,-15-2 4 16,0 0 2-16,16-9 1 0,-16 9-1 16,13-10 1-16,-13 10-3 0,12-17 0 15,-12 17 1-15,10-15 17 0,-4 7-20 0,-6 8 16 0,9-19-20 16,-9 19 18-16,6-13-21 0,-6 13 21 0,6-9-25 0,-6 9 18 15,0 0-22-15,6-9 19 0,-6 9-20 0,0 0 22 16,0 0-19-16,0 0 5 0,11 6 1 16,-11-6-3-16,4 14 4 0,-4-14 3 0,0 19 5 15,0-19-5-15,0 21 5 0,0-21-6 0,-4 20 5 16,4-20 0-16,-2 22 5 0,2-22-8 16,-2 16 4-16,2-16-4 0,0 0 1 0,0 19-1 15,0-19 10-15,6 10-7 0,-6-10 8 0,12 8-7 16,-12-8 10-16,17 4-11 0,-17-4 8 0,20 0-7 15,-20 0 8-15,19-2-16 0,-19 2 20 16,16-2-4-16,-16 2 35 0,0 0 0 0,17-3 17 16,-17 3-4-16,0 0-11 0,0 0-6 0,0 0-15 15,0 0-6-15,0 0-31 0,0 0-77 16,12 5-106-16,-12-5-164 0,0 0-42 0,-2 12-176 16,2-12-248-16,0 0-438 0</inkml:trace>
  <inkml:trace contextRef="#ctx0" brushRef="#br0" timeOffset="25987.64">17066 13287 148 0,'0'0'466'0,"0"0"-85"0,0 0-41 16,0 0-63-16,-6-7-2 0,6 7-55 0,0 0-27 15,0 0-60-15,0 0-6 0,0 0-32 0,0 0-6 16,0 0-24-16,0 0 1 0,4-12-26 16,-4 12 9-16,0 0-28 0,17-4 7 0,-17 4-10 15,12-4 14-15,-12 4-25 0,10-4 19 0,-10 4-14 16,11-4 34-16,-11 4-7 0,8-5 27 0,-8 5 0 15,0 0 21-15,10-12-14 0,-10 12 21 0,0 0-16 16,0 0 19-16,4-12-23 0,-4 12 8 0,0 0-33 16,0 0 3-16,0 0-27 0,0 0 15 15,0 0-26-15,0 0 12 0,-14 7-5 0,14-7-19 16,-12 20 19-16,5-10-20 0,1 5-1 16,0-1-1-16,-2-1 2 0,1 4-2 0,-3-1 19 0,4 0-20 15,-4 1 18-15,-1 4-20 0,3-7 23 16,-2 2 4-16,1-1 77 0,1-5 2 0,0 2 42 15,2 0 47-15,-1-5-25 0,7-7 9 0,-10 15-40 16,10-15 8-16,-8 15-28 0,8-15-20 16,0 0-15-16,-4 12 29 0,4-12-7 0,0 0 6 15,10 7-21-15,-10-7-12 0,21 0-15 0,-21 0-8 16,25 0-7-16,-11-4-43 0,0 4-99 0,1-1-157 16,-1-1-146-16,1 0-14 0,-1 0-118 0,-1 1 3 15,-1-1-103-15,-12 2-458 0,21-2-738 16</inkml:trace>
  <inkml:trace contextRef="#ctx0" brushRef="#br0" timeOffset="26251.79">17401 13480 544 0,'0'0'584'0,"12"-5"-117"16,-12 5-46-16,0 0-49 0,15-7-32 0,-15 7-2 15,10-4-59-15,-10 4-50 0,8-6-40 16,-8 6-43-16,0 0-31 0,15-6-29 0,-15 6-15 15,0 0-24-15,14-3-79 0,-14 3-129 0,0 0-129 16,0 0-162-16,15 0-581 0,-15 0-687 0</inkml:trace>
  <inkml:trace contextRef="#ctx0" brushRef="#br0" timeOffset="28280.59">18007 13335 346 0,'0'0'277'0,"0"0"-36"0,-4-12-4 0,4 12-48 16,0 0-9-16,-9-11-22 0,9 11-11 0,-8-7-3 15,8 7-19-15,-8-10-6 0,8 10-17 16,-13-6 7-16,13 6-14 0,-14-3 2 0,14 3-22 16,-15-2 4-16,15 2-27 0,-16 2 2 0,6 1-23 15,-1-1-6-15,-1 5-12 0,1 0-4 0,1 2-2 16,2-2 5-16,-2 4-31 0,1 0 30 16,1 0-24-16,2 1 25 0,0 2-19 0,1-1 17 15,3-2-25-15,0 4 29 0,2-15-27 0,2 21 25 16,-2-21-20-16,11 18 21 0,-11-18-21 0,16 10 24 15,-16-10-22-15,25 0 25 0,-8-2-25 16,-1-4 22-16,1-2-22 0,1 0 21 0,3-6 5 16,-2 3-3-16,-1-5-5 0,5-6 0 0,-2 0 25 15,-1-5-23-15,-1 2 2 0,4-7-5 16,-3-3 5-16,1 3-14 0,-5 1 9 0,-1 1 3 0,1 1 19 16,-3 2-2-16,-1 4 15 0,-1 1 3 15,-3 2 9-15,0 4 10 0,-2 2-1 0,-2 0 2 16,3 2-13-16,-3 2 3 0,-4 10-9 0,6-18-4 15,-6 18-15-15,0 0 1 0,0 0-13 0,0 0-1 16,0 0-7-16,-14 6 0 0,5 6-6 16,3 0-2-16,-2 4-2 0,0-1-2 0,-3 6 4 15,3 0-2-15,0 2 16 0,-1-2-17 0,3 3-3 16,-2-1 5-16,4 0-7 0,0-4 2 16,2 1 3-16,0-3 10 0,2 3-15 0,0-3 9 15,2-1-4-15,0 0 4 0,0-5-6 0,2 1 12 16,2 0-11-16,-2-2 10 0,-4-10-9 15,13 14 6-15,-13-14-1 0,8 8 6 0,-8-8-9 16,0 0 10-16,0 0-11 0,14 0 1 0,-14 0-3 16,0 0 2-16,11-8-1 0,-11 8 0 0,4-11 3 15,-4 11-1-15,0 0-1 0,4-11 1 0,-4 11-5 16,0 0 1-16,0 0-1 0,8-11 0 16,-8 11-4-16,0 0 4 0,13-9 0 0,-13 9 0 0,10-6-5 15,-10 6 4-15,14-2-1 0,-14 2 2 16,0 0 0-16,19 2-2 0,-19-2 0 0,10 3 3 15,-10-3-3-15,11 4 4 0,-11-4-1 0,0 0 1 16,8 12 0-16,-8-12 1 0,0 0 8 16,2 9-9-16,-2-9 10 0,0 0-11 0,0 0 8 15,2 17-12-15,-2-17 8 0,0 0-8 0,2 11 10 16,-2-11-4-16,4 10 4 0,-4-10-3 0,11 8 3 16,-11-8-5-16,16 11 7 0,-16-11-9 15,17 4 10-15,-17-4-13 0,20 3 14 0,-20-3-12 16,21 0 8-16,-21 0-8 0,17-6 10 0,-17 6-8 15,14-8 1-15,-14 8 1 0,10-11 3 0,-10 11 0 16,7-9-2-16,-7 9 2 0,0 0 1 16,0 0-1-16,-2-17-6 0,2 17 2 0,0 0-1 15,0 0-1-15,-9-7 1 0,9 7-3 0,0 0 1 16,0 0 4-16,0 0 0 0,0 0 6 0,-10 6-11 16,10-6 6-16,0 0-7 0,0 0 8 15,6 12-8-15,-6-12 12 0,13 4-12 0,-13-4 16 16,18 6-17-16,-18-6 11 0,21-3-4 0,-9 0 0 15,1-4-1-15,-1 3 6 0,0-5-4 0,1-1 15 16,-1 1-13-16,-1-5 19 0,1 0-13 0,2-2 6 16,-3-2 18-16,1-2-8 0,1 2 5 15,-3-1-3-15,2 0 0 0,-3 6-2 0,-1-1-3 16,2 0-1-16,-4 2-4 0,1 3-4 0,-3 0-1 16,-4 9 0-16,10-16-7 0,-10 16-3 0,0 0 6 15,0 0 17-15,0 0 33 0,-4 14-4 16,-2-1 20-16,-3 8 7 0,-3-1 14 0,0 9 12 15,-5 2-8-15,1 7-2 0,-5 2 13 0,2-1-40 16,3 3 9-16,-3-2-34 0,3-1 13 16,3-3-34-16,1-6 16 0,1-4-26 0,3-2 16 15,2-6-24-15,0 0 23 0,0-2-23 0,1-4 23 16,1 0-14-16,0-1 29 0,4-11-7 0,-4 11 4 16,4-11-7-16,0 0 14 0,8-11-29 15,-1 0 13-15,-1-1-39 0,2-4 36 0,4-5-24 16,1 2-3-16,-1-3 0 0,5-5-2 0,1 2-15 0,1 0 18 15,0 0-24-15,-1 2 28 0,1 3-25 16,-3 1 1-16,-1 2 22 0,1 4-26 0,-3 1 21 16,-3 3-30-16,0 0 23 0,-1 3-19 15,-9 6 30-15,16-8-17 0,-16 8 38 0,0 0 25 0,8 4 66 16,-8-4 7-16,0 0 22 16,-6 19-6-16,6-19-15 0,-14 17-17 0,6-9-15 15,-3 0-20-15,1 0-10 0,-3 2-12 0,3-5-8 16,-2 3-9-16,1-2-6 0,3-1-37 0,-2 2-135 15,10-7-180-15,-15 8-184 0,15-8-55 0,-10 8-67 16,10-8-12-16,0 0-647 0,0 0-940 0</inkml:trace>
  <inkml:trace contextRef="#ctx0" brushRef="#br0" timeOffset="28878.78">19098 13410 379 0,'0'0'562'16,"-2"-16"-84"-16,2 16-32 0,-6-13-49 0,6 13-44 16,-8-12-44-16,8 12-36 0,-13-8-46 0,13 8-32 15,-18-2-37-15,18 2-31 0,-21 2-27 0,21-2-21 16,-19 7-16-16,9-1 18 0,2 4-47 16,-1-1 26-16,3 1-44 0,2 1 28 0,0 1-38 15,4-12 27-15,0 23-35 0,2-8 33 0,4-4-39 16,0 0 28-16,3-1-26 0,1-3 31 15,-2 0-31-15,3-2 33 0,-11-5-37 0,20 5 44 16,-20-5-43-16,19-1 42 0,-19 1-49 0,16-11 52 16,-16 11-49-16,13-18 42 0,-13 18-44 0,6-20 7 15,-6 20 1-15,2-21 5 0,-2 21 6 16,-4-21-3-16,4 21 2 0,-6-17 0 0,6 17 1 16,-6-15-3-16,6 15-3 0,-5-12 2 0,5 12-12 15,0 0 4-15,-8-10-1 0,8 10 2 0,0 0 0 16,0 0 1-16,0 0 4 0,0 0 35 15,-4 13-41-15,4-13 40 0,6 11-50 0,-6-11 43 16,11 13-42-16,-3-3 38 0,2-5-41 0,-2 3 34 16,3-4-33-16,-11-4 52 0,20 6-50 0,-20-6 46 15,25-3-46-15,-12 0 48 0,-1-1-46 0,3-4 47 16,-3 1-44-16,0-4 38 0,1-1 18 16,1 0 19-16,-3-6 10 0,1 1 24 0,-2-1-14 15,3-3 16-15,-5 0 7 0,2 0 23 0,-3 5 4 16,-1-1 27-16,2 2 44 0,-4 3 5 15,0 0-9-15,0 0-34 0,-4 12-16 0,7-18-30 16,-7 18-19-16,4-15-28 0,-4 15-21 0,0 0-17 16,4-11-17-16,-4 11 0 0,0 0-6 0,0 0-5 15,-4 11-1-15,2 3-1 0,0-2 3 0,-3 4-5 16,1 1 3-16,0-1 9 0,0 3-14 16,0 0-8-16,0-1-92 0,0 1-131 0,0-3-117 15,-1 3-224-15,1-2 50 0,-2-2-76 0,0 1 20 16,0-4-71-16,-1 0-438 0,1-1-736 0</inkml:trace>
  <inkml:trace contextRef="#ctx0" brushRef="#br0" timeOffset="29514.93">19226 13362 495 0,'0'0'396'0,"11"-18"-72"0,-5 9-42 0,0 1-31 16,4-2-34-16,1 3-19 0,-1-2-37 0,2 1-27 15,1 1-18-15,-1-2-15 0,3 2-9 0,-1 1-11 16,-1-2-1-16,1 2 3 0,-2-2 3 15,3 1 4-15,-5 2 13 0,3-2 15 0,-3 3 16 0,0-3 12 16,1 1 9-16,-3-2-9 0,0 3-10 16,-2-4 15-16,-6 9 2 0,13-11 14 0,-13 11-14 15,10-8 5-15,-10 8-14 0,0 0-15 0,8-11-23 16,-8 11-21-16,0 0-16 0,0 0-16 0,0 0-24 16,0 0 3-16,0 0-6 0,0 0-23 15,0 0 15-15,-2 16-18 0,-4-6 18 0,0 3-18 16,0 0 16-16,0 1-1 0,-3 1 1 0,3 2-2 15,-2-1 16-15,0 0-35 0,-1 1 27 0,3 1-21 16,-2-2 24-16,2 0-25 0,-1 1 20 16,1-1-22-16,2-2 21 0,-2-1-23 0,4-2 20 15,2-11-27-15,-6 19 21 0,6-19-26 0,-5 15 32 16,5-15-21-16,0 0 21 0,0 0-21 16,13 4 16-16,-13-4-17 0,14-7 17 0,-3 3-18 15,-3-1 2-15,2-1 0 0,-1-2 2 0,1 4-9 16,0-1 5-16,1-2-17 0,-3 3 17 0,-8 4 0 15,18-6-3-15,-18 6 1 0,19-3-3 16,-19 3 4-16,14-3 4 0,-14 3-3 0,17 5 6 16,-17-5-1-16,19 5 23 0,-19-5-29 0,18 6 29 15,-7-1-26-15,1-2 25 0,-12-3-23 0,21 6 19 16,-11-4-19-16,-10-2 26 0,23 4-27 0,-23-4 22 16,22-1-17-16,-22 1 18 0,21-5-17 15,-21 5 20-15,17-9-38 0,-17 9 16 0,14-12 3 16,-14 12-1-16,10-16 1 0,-10 16 0 0,7-17-15 15,-7 17 14-15,2-12-3 0,-2 12 1 0,0 0-8 16,0 0 0-16,0-18-4 0,0 18-14 0,0 0 18 16,0 0-1-16,0 0-3 0,0 0 4 15,-15 5-3-15,15-5-10 0,-8 13 44 0,8-13-31 16,-2 19 22-16,2-19-26 0,0 22 23 0,0-22-21 16,4 19 21-16,0-7-22 0,0-5 21 0,5 1-37 15,-3 1-7-15,2-1-75 0,0-3-43 16,-8-5-108-16,21 9-66 0,-21-9-64 0,19 8-50 15,-19-8-25-15,12 6-53 0,-12-6-418 0,8 6-589 16</inkml:trace>
  <inkml:trace contextRef="#ctx0" brushRef="#br0" timeOffset="29685.26">19683 13730 588 0,'0'0'719'0,"-6"13"27"0,6-13 3 0,8 7 35 0,-8-7-32 16,25 4-92-16,-6-8-86 0,7-1 87 15,8-2-64-15,9-5-111 0,2-2-97 0,5-2-71 16,2 2-150-16,-1-2-168 0,5 2 0 16,0-1 0-16,0 2 0 0,0 4-520 0,-1-1-332 0,1 5-294 15,-12 3 220-15,-1 0-576 0,0 4-1203 16</inkml:trace>
  <inkml:trace contextRef="#ctx0" brushRef="#br0" timeOffset="109893.17">19177 5171 207 0,'0'0'238'0,"0"0"-40"0,-7 12-94 0,7-12-17 0,0 0-70 0,0 0-43 0,0 0-104 0,0 0-90 0</inkml:trace>
  <inkml:trace contextRef="#ctx0" brushRef="#br0" timeOffset="64128.51">14914 9049 174 0,'0'0'309'0,"-14"21"-46"16,14-21-70-16,0 0 5 0,0 0-45 0,0 0 17 15,0 0-18-15,0 0 14 0,0 0 0 0,0 0-19 16,0 0 4-16,0 0-28 0,0 0 3 0,0 0-33 16,-11 22 5-16,11-22-31 0,0 0 9 0,0 0-25 15,0 0 12-15,0 0-29 0,0 0 7 16,0 0-19-16,11-25 12 0,-11 25-25 0,18-35 16 15,-5 12-5-15,1-4 3 0,3 0-4 16,-1-3 3-16,1 0-4 0,-3-2 3 0,7 1 5 16,-2-2-4-16,-3-1 8 0,1 1-9 0,1 0 9 15,-1 0-4-15,-5 0 1 0,5-1-11 16,-3 4 10-16,1 0-13 0,-5 0 2 0,2 2 1 16,-1 3 0-16,-1 2 0 0,-10 23-1 0,17-43-1 15,-17 43-7-15,12-33 1 0,-12 33-1 0,12-27-3 16,-12 27 2-16,0 0-5 0,11-29 1 0,-11 29-1 15,0 0-1-15,0 0-1 0,0 0-3 16,8-28 1-16,-8 28 1 0,0 0 0 0,0 0 2 16,0 0-5-16,0 0 1 0,0 0-2 0,0 0 2 15,8-25 1-15,-8 25-3 0,0 0 1 0,0 0 0 16,0 0 1-16,0 0 3 0,0 0 1 16,0 0-1-16,33-10 1 0,-33 10 2 0,0 0 2 15,52 3-4-15,-52-3 3 0,66 3 4 16,-26 0-8-16,3-2 5 0,4 2-5 0,7 2 9 15,2-2-10-15,2 0 7 0,6-1-7 16,-4 2 9-16,4-1-12 0,2-1 12 0,7 3-7 0,-11-2 3 16,2-1-1-16,0-2 3 0,-6 3-1 0,-1 0-2 15,-3-2-7-15,-4 2 11 0,-3-2-9 16,-1-1 6-16,-7 0-4 0,-39 0 2 0,68 0-1 16,-68 0 6-16,58 3-7 0,-58-3 7 15,42 0-5-15,-42 0 5 0,0 0-4 0,45 1 2 16,-45-1-2-16,0 0 2 0,0 0-5 0,39 2 5 15,-39-2-5-15,0 0 4 0,0 0-3 16,0 0 1-16,38 3-2 0,-38-3 2 0,0 0-11 0,0 0 13 16,0 0-6-16,0 0 7 0,0 0-6 15,0 0 0-15,31 5 0 0,-31-5 3 0,0 0-2 16,0 0 1-16,0 0-9 0,0 0 7 0,0 0-8 16,0 0 10-16,0 0-6 0,0 0 4 15,-3 41-2-15,3-41 9 0,-24 41-7 0,7-14 0 16,-1 0 2-16,-5 4-1 0,0 3 0 0,-2 0 2 15,0-1-1-15,1 4 0 0,-1-3 3 16,0 1-2-16,2 2-1 0,1-4-16 0,-1-1 19 16,4 1-20-16,3-2 22 0,-5-1-17 0,6-4 10 15,-1 0-5-15,1-1 16 0,15-25-16 16,-22 40 21-16,22-40-23 0,-19 36 23 0,19-36-3 16,-12 24 1-16,12-24-6 0,0 0-1 0,-19 24 3 15,19-24-4-15,0 0-12 0,0 0-35 0,-16 25-60 16,16-25-71-16,0 0-80 0,0 0-82 0,0 0-507 15,0 0-461-15</inkml:trace>
  <inkml:trace contextRef="#ctx0" brushRef="#br0" timeOffset="132507.53">5736 9484 173 0,'0'0'235'0,"0"0"-41"0,0 0-51 0,0 0 21 15,0 0-35-15,0 0 7 0,0 0-53 0,0 0 20 16,0 0-21-16,0 0-11 0,0 0 2 16,0 0-7-16,25 14-13 0,-25-14 16 0,48 0-10 15,-48 0-10-15,57 0-12 0,-57 0-7 0,63 0-4 16,-63 0-7-16,64 1-6 0,-64-1 4 16,60 2-7-16,-60-2 3 0,55 2-12 0,-55-2 9 15,48 0 0-15,-48 0-10 0,37 3 1 16,-37-3 9-16,0 0-8 0,50 0-11 0,-50 0 12 15,0 0 4-15,39 3-6 0,-39-3 5 0,0 0-3 16,0 0 4-16,0 0 6 0,37 1-4 0,-37-1 0 16,0 0-5-16,0 0 4 0,0 0 3 0,0 0-2 15,0 0-6-15,0 0 1 0,0 0 0 16,0 0-1-16,-54 4-6 0,54-4 6 0,-53 0-3 16,53 0-5-16,-66 6 9 0,66-6-7 0,-69 4-4 15,34 0 16-15,35-4-7 0,-66 5-4 16,66-5 2-16,-64 3-7 0,64-3 7 0,-56 8 0 15,56-8-2-15,-45 4 6 0,45-4-4 16,0 0-2-16,-48 5-3 0,48-5 1 0,0 0 11 0,-33 2-2 16,33-2-9-16,0 0 26 0,0 0-22 0,0 0-9 15,0 0 10-15,0 0 2 0,0 0-1 16,0 0 13-16,0 0-9 0,0 0 9 0,0 0-8 16,54 3-1-16,-54-3-4 0,58-4 4 15,-58 4 0-15,64-4-1 0,-64 4 2 0,58-5 0 16,-58 5 0-16,55-5 5 0,-55 5-1 0,48-4-8 15,-48 4 9-15,31-3-3 0,-31 3 5 16,0 0 5-16,37-2 9 0,-37 2-1 0,0 0-3 0,0 0 2 16,0 0 0-16,35-3-7 0,-35 3 1 15,0 0-13-15,0 0 3 0,0 0-3 0,0 0-4 16,-31-8 3-16,31 8 0 0,0 0 1 0,-43-2-5 16,43 2-5-16,0 0 4 0,-41-1-3 15,41 1-2-15,0 0 3 0,0 0-14 0,-36-3-61 16,36 3-83-16,0 0-59 0,0 0-82 15,0 0-265-15,-24 10-125 0</inkml:trace>
  <inkml:trace contextRef="#ctx0" brushRef="#br0" timeOffset="137684.98">4670 9216 132 0,'0'0'217'0,"0"0"-36"0,0 0-40 0,0 0-11 0,0 0-24 16,16-18 8-16,-16 18-29 0,0 0 18 15,0 0-7-15,0 0 1 0,0 0-1 0,0 0 1 16,0 0-7-16,0 0 0 0,19-16-5 16,-19 16 5-16,0 0-16 0,0 0-1 0,0 0-4 15,0 0-3-15,0 0 9 0,0 0-8 0,0 0 2 16,0 0-5-16,0 0-3 0,0 0-8 0,16-18-6 16,-16 18-6-16,0 0-7 0,0 0 2 15,0 0-6-15,13-28 4 0,-13 28-16 0,0 0 12 16,16-32-20-16,-16 32 14 0,11-27-18 15,-11 27 9-15,18-34-14 0,-18 34 17 0,23-38-12 16,-23 38 8-16,25-40-17 0,-11 17 15 0,3 0-18 16,1 0 20-16,3-1-15 0,0 0 11 0,1-3-14 15,3 3 8-15,2-4-12 0,2 1 17 0,2 0-12 16,2-3 4-16,6-3-5 0,1 1 15 16,3-1-14-16,3 2 11 0,-1-1-16 0,1 2 16 15,1 0-15-15,-1 3 15 0,3 0-17 16,-1 2 15-16,-7 4-16 0,2 0 16 0,3 2-14 15,-5 3 11-15,1 2-12 0,-3-1 9 0,4 4-14 16,-8 2 20-16,7 1-22 0,-7 4 20 0,0-2-15 16,4 5 15-16,-4-1-16 0,-35 2 18 0,71 6-16 15,-36-1 20-15,-2 2-12 0,0 1 8 16,0 2-14-16,0-1 11 0,-2 2-3 0,0 0 5 16,0 3-10-16,-4 0 13 0,4-1-15 0,-2 1 16 15,-2-1-15-15,0 1 16 0,-2-1-18 16,-1 1 13-16,-1-3-9 0,-23-11 10 0,39 25-12 15,-39-25 8-15,38 23-6 0,-38-23 9 0,31 23-7 16,-31-23 4-16,31 20-11 0,-31-20 17 16,26 23-12-16,-26-23 10 0,31 21-15 0,-31-21 16 15,27 23-11-15,-27-23 8 0,23 23-11 0,-23-23 10 16,27 23-12-16,-27-23 17 0,19 23-13 16,-19-23 9-16,14 22-14 0,-14-22 13 0,17 26-9 15,-17-26 11-15,14 32-13 0,-14-32 14 0,8 30-10 16,-8-30 11-16,9 33-10 0,-9-33 11 0,6 37-21 15,-6-37 24-15,2 40-17 0,-2-40 14 0,2 36-17 16,-2-36 17-16,0 33-15 0,0-33 14 16,0 34-9-16,0-34-1 0,0 34-2 0,0-34-1 15,0 0 1-15,0 43 4 0,0-43 6 16,0 0-4-16,0 40 0 0,0-40 1 0,0 0-1 16,0 0-2-16,0 34 7 0,0-34 1 0,0 0 10 15,0 0 7-15,0 0 3 0,0 32 5 0,0-32 6 16,0 0-1-16,0 0 3 0,0 0 0 15,0 0 2-15,0 0-3 0,0 0 1 0,-2 30-1 16,2-30-2-16,0 0 8 0,0 0-21 0,0 0 11 16,0 0-23-16,0 0-51 0,0 0-152 0,0 0-166 15,0 0-564-15,0 0-567 0</inkml:trace>
  <inkml:trace contextRef="#ctx0" brushRef="#br0" timeOffset="146155.04">7254 9563 237 0,'0'0'223'0,"0"0"-43"16,0 0-19-16,0 0-16 0,0 0-26 0,0 0-24 16,0 0-24-16,0 0-15 0,0 0-3 0,0 0-9 15,26 14 0-15,-26-14-3 0,58 3-3 0,-58-3-10 16,73 4 3-16,-34-3-2 0,8 2-9 0,5-1 2 16,0 1-6-16,6-3-27 0,4 4 30 15,2-2-27-15,2-1 22 0,-2 1-26 0,2 0 31 16,-4-1-4-16,2 1-5 0,-6-2-3 15,0 1 4-15,-4-1-3 0,-3 0 1 0,1 2-3 16,-2-2 0-16,-5 0-3 0,-3 0-3 0,1 0 3 16,-6 0 1-16,-37 0-2 0,66 0-3 15,-66 0 3-15,56 0 0 0,-56 0 2 0,44 0-1 16,-44 0 3-16,0 0 3 0,45 1 3 0,-45-1-1 16,0 0 6-16,0 0-6 0,43-1 5 0,-43 1-2 15,0 0-8-15,0 0 5 0,0 0 0 16,0 0-4-16,38 0-4 0,-38 0 1 0,0 0-4 15,0 0-6-15,0 0-51 0,0 0-46 0,0 0-43 16,0 0-49-16,0 0-245 0,0 0 21 0</inkml:trace>
  <inkml:trace contextRef="#ctx0" brushRef="#br0" timeOffset="149359.82">6933 9181 28 0,'0'0'224'0,"0"0"-40"0,0 0-27 16,0 0-25-16,0 0-12 0,0 0 18 0,0 0-33 15,0 0 11-15,0 0-1 0,0 0-8 0,0 0-5 16,0 0-13-16,0 0-11 0,0 0-10 15,0 0-17-15,0 0-17 0,0 0-4 0,0 0-8 16,0 0 1-16,2-40-3 0,-2 40-3 16,13-27-5-16,-13 27-6 0,18-33-6 0,-18 33 4 15,17-38 1-15,-17 38-21 0,25-42 26 16,-9 20-23-16,-4-4 26 0,7 2-30 0,0-2 18 16,-3-1-13-16,5 0 15 0,0-1-16 0,1 0 20 15,1 2-17-15,4-2 15 0,0-3-12 0,0 3 18 16,0 0-14-16,-1-1 9 0,5 1-5 15,-4 2 7-15,4-1-23 0,2 1 29 0,-2 0-24 16,-4 2 16-16,4-2 2 0,-2 4-1 0,2-2-15 16,-6 3 17-16,4 4-17 0,2-4 19 0,0 2-9 15,-4 3-2-15,4-1 1 0,2-2-4 0,2 6 5 16,0-4 0-16,-2 4-9 0,7-1 11 16,-5 1 1-16,2 0-1 0,2 2-3 0,3 1-1 15,-5-3-2-15,2 3-7 0,0 0 7 16,-2 0 1-16,3 0 4 0,1 1-3 0,-2 1 3 15,-1 0-1-15,-1 0 4 0,2 2-2 0,-4 2 0 16,0-3-6-16,3 2 1 0,-3 1 4 16,-35 4-3-16,64-7 3 0,-64 7-5 0,58 0 1 0,-58 0-7 15,53 2 4-15,-53-2 4 0,54 6 4 16,-54-6-8-16,46 9 26 0,-46-9-36 0,49 13 12 16,-49-13-14-16,46 16 23 0,-46-16-21 15,45 17 12-15,-45-17-9 0,48 20 16 0,-48-20-18 16,41 20 26-16,-18-7-25 0,-23-13 28 0,43 20-27 15,-43-20 21-15,37 25-21 0,-37-25 28 0,40 24-27 16,-40-24 14-16,41 27-11 0,-41-27 8 16,35 25-8-16,-35-25 17 0,42 26-20 0,-42-26 17 15,35 27 4-15,-35-27-4 0,41 27-16 0,-41-27 2 16,39 26-1-16,-39-26 18 0,37 26-17 0,-37-26 10 16,36 23-8-16,-36-23 9 0,35 27-12 0,-35-27 20 15,33 22-19-15,-33-22 15 0,27 23-16 16,-27-23 16-16,27 22-17 0,-27-22 18 0,26 22-23 15,-26-22 22-15,27 24-10 0,-27-24 9 0,23 26-13 16,-23-26 16-16,23 26-18 0,-23-26 19 16,23 28-19-16,-23-28 15 0,24 29 1 0,-24-29 2 15,23 26-7-15,-23-26-2 0,23 29 8 16,-23-29-4-16,23 24 0 0,-23-24-5 0,18 25-8 16,-18-25 18-16,17 20-8 0,-17-20 4 0,14 23-11 15,-14-23 4-15,15 22 3 0,-15-22-8 16,12 25 11-16</inkml:trace>
  <inkml:trace contextRef="#ctx0" brushRef="#br0" timeOffset="149568.32">10061 8904 7897 0,'0'0'-2988'0,"0"0"-1381"0</inkml:trace>
  <inkml:trace contextRef="#ctx0" brushRef="#br0" timeOffset="153511.38">10780 9646 76 0,'0'0'338'0,"0"0"-81"0,0 0-47 16,-31-9-22-16,31 9-23 0,0 0-28 0,0 0-21 15,0 0-12-15,-23-14-11 0,23 14 9 0,0 0-27 16,0 0-16-16,0 0 6 0,0 0-11 16,-18-15 0-16,18 15 3 0,0 0 0 0,0 0 6 15,0 0-8-15,0 0 1 0,0 0-16 0,0 0 8 16,0 0-15-16,-23-18 2 0,23 18-10 15,0 0 5-15,0 0-11 0,0 0 14 0,0 0-12 16,0 0 11-16,0 0-13 0,-19-15 14 0,19 15-15 16,0 0-1-16,0 0 11 0,0 0-18 0,0 0 13 15,0 0-15-15,0 0 12 0,0 0-20 0,0 0 14 16,0 0-12-16,0 0-9 0,0 0 21 16,0 0-18-16,0 0 14 0,0 0-19 0,0 0 15 15,0 0-12-15,0 0 15 0,0 0-17 16,0 0 13-16,15-24-13 0,-15 24 14 0,0 0-13 15,39-6 8-15,-39 6-9 0,0 0 16 0,52-1-15 16,-52 1 14-16,54 0-16 0,-54 0 14 16,62 1-14-16,-62-1 15 0,68 2-15 0,-68-2 17 15,74 0-13-15,-41 1 13 0,7-1-16 0,1 2 18 16,-2-2-10-16,2 0 8 0,1 0-12 16,1 1 10-16,-1-1-17 0,3 2 17 0,-2-2-3 15,3 1 5-15,-5-1-16 0,3 1 11 0,1-1-9 16,1 3 15-16,-1-1-12 0,3-1 10 0,-3-1-16 15,5 2 16-15,-5-2-11 0,3 0 15 0,-1 0-15 16,-3 3 11-16,1-2-12 0,-3 1 13 16,-3-2-17-16,4 0 18 0,-6 1-13 0,5-1 15 15,-3 3-18-15,-4-6 13 0,-35 3-11 16,68 3 15-16,-68-3-14 0,64-3 13 0,-64 3-12 16,54 0 13-16,-54 0-14 0,46-1 18 0,-46 1-12 15,0 0 13-15,49 0-9 0,-49 0 22 16,0 0-10-16,0 0 18 0,48-2-11 0,-48 2 24 0,0 0-10 15,0 0 17-15,0 0-15 0,37 0 15 16,-37 0-20-16,0 0 15 0,0 0-25 0,0 0 17 16,0 0-18-16,0 0 11 0,0 0-20 0,0 0 14 15,35 0-19-15,-35 0 8 0,0 0-15 16,0 0 12-16,0 0-17 0,0 0 16 0,0 0-15 16,0 0 13-16,0 0-16 0,0 0-1 0,0 0-56 15,0 0-42-15,0 0-72 0,0 0-54 16,0 0-50-16,0 0-69 0,0 0-429 0,-33 7-373 15</inkml:trace>
  <inkml:trace contextRef="#ctx0" brushRef="#br0" timeOffset="156206.79">10003 8990 141 0,'0'0'194'0,"0"0"-28"0,0 0-22 16,0 0 2-16,0 0-1 0,0 0-7 0,0 0-16 16,0 0-9-16,0 0-6 0,0 0-18 15,0 0-5-15,0 0-6 0,0 0-10 0,0 0 0 16,0 0-15-16,0 0 16 0,0 0-22 0,0 0 6 15,0 0-6-15,0 0-1 0,0 0-14 16,0 0-6-16,0 0-2 0,0 0 2 0,0 0-9 0,0 0-5 16,8-25 0-16,-8 25 0 0,0 0-4 15,0 0 5-15,0 0-9 0,15-23 0 16,-15 23 2-16,0 0 0 0,12-20 0 0,-12 20 9 0,0 0-2 16,19-26-4-16,-19 26 8 0,0 0 5 15,18-27 4-15,-18 27-23 0,17-20 21 0,-17 20-10 16,18-26-4-16,-18 26-8 0,23-28 9 0,-23 28-11 15,23-28 9-15,-23 28-7 0,23-28 7 16,-23 28-17-16,26-29 17 0,-26 29-12 0,27-28 5 16,-27 28-4-16,31-30-1 0,-31 30-1 15,31-31 4-15,-31 31-4 0,37-30 7 0,-37 30-3 0,36-28 5 16,-36 28-10-16,39-30 5 0,-21 16-1 16,1-2 3-16,4-1-6 0,-2 4 10 15,-3 0-8-15,5-2 0 0,-23 15-4 0,41-27 12 16,-41 27-4-16,35-26 1 0,-35 26-8 0,42-22 15 15,-42 22-9-15,39-24 4 0,-39 24-11 0,37-27 5 16,-14 12-7-16,-2 1 9 0,1-1-3 0,1 2 7 16,0-1-14-16,4-2 9 0,-5 2-2 15,5 0 5-15,0-1 0 0,-4 3-5 0,4-1-2 16,0-1 5-16,-5 3-3 0,5-1 5 0,0-2-11 16,-4 3 13-16,4-1-6 0,0 2 3 0,-1 1-7 15,-26 9 9-15,50-20-5 0,-23 10 3 16,0-1-4-16,-4 3 0 0,8-3-3 0,-5 4 5 15,1-2-8-15,0-1 16 0,4 3-14 0,-4-1 12 16,-27 8-12-16,60-14 10 0,-60 14-11 0,58-14 7 16,-27 6 2-16,4 2-1 0,-4-3-3 15,6 4-2-15,-6-4-1 0,11 3 9 0,-7-2-7 16,6 4 7-16,-2-1-3 0,-1-1 1 0,1 2-3 16,-2 1 7-16,2-1-4 0,-1 4-9 15,-3-3 1-15,0 2 6 0,-35 1 7 0,72 0-5 16,-72 0-5-16,68 0-12 0,-68 0 13 15,67 4 10-15,-67-4-9 0,68 4 3 0,-68-4-1 16,62 6 2-16,-25-3 0 0,-6 1-7 0,8 1 5 16,-6-1 2-16,2 0-6 0,-4 3 10 0,5-1-9 15,-3 0 3-15,-2 1-3 0,4 1 5 0,-4-2-4 16,-2 3-1-16,0-2 2 0,0 1 0 16,-29-8-7-16,53 15 10 0,-53-15-3 0,48 17 4 15,-48-17-9-15,43 17 7 0,-43-17-5 0,40 17 4 16,-40-17-3-16,37 18 8 0,-37-18 4 15,35 21 4-15,-35-21-13 0,41 19 9 0,-41-19-2 16,38 24 2-16,-38-24-2 0,37 24-1 0,-37-24-8 16,37 27 9-16,-37-27-5 0,35 27 5 15,-35-27-4-15,35 26 8 0,-35-26-1 0,35 30 0 16,-35-30-5-16,29 29 4 0,-29-29 0 16,31 30 5-16,-31-30-6 0,23 31-1 0,-23-31 8 0,27 30-3 15,-27-30 1-15,21 29-1 0,-21-29-5 0,20 28 2 16,-20-28-9-16,21 27 7 0,-21-27-11 15,19 26 14-15,-19-26-15 0,16 23 19 0,-16-23-14 16,17 22 13-16,-17-22-11 0,12 23 7 16,-12-23-8-16,17 22 11 0,-17-22-11 0,10 23 9 15,-10-23-13-15,16 22 18 0,-16-22-11 0,11 26 3 16,-11-26-10-16,12 23 17 0,-12-23-10 0,8 25 16 16,-8-25-18-16,13 22 12 0,-13-22-12 0,0 0 14 15,12 35-14-15,-12-35 14 0,0 0-17 0,13 33 14 16,-13-33-11-16,0 0 12 0,10 29-10 15,-10-29 14-15,0 0-12 0,8 25 15 0,-8-25-14 16,0 0 13-16,0 0-12 0,13 33 8 16,-13-33-11-16,0 0 16 0,6 24-15 0,-6-24 15 15,0 0-15-15,6 27 15 0,-6-27-17 0,0 0 12 16,0 0-15-16,6 36 17 0,-6-36-17 16,0 0 16-16,0 0-14 0,11 28 16 0,-11-28-20 15,0 0 17-15,0 0-10 0,0 0 10 0,8 30-13 16,-8-30 13-16,0 0-14 0,0 0 15 15,0 0-7-15,0 0 7 0,8 26-14 0,-8-26 15 0,0 0-17 16,0 0 15-16,0 0-17 0,0 0 17 16,0 0-16-16,0 0 15 0,0 0-13 0,0 0 12 15,0 0-23-15,0 0 1 0,0 0-81 0,0 0-92 16,0 0-109-16,0 0-165 0,0 0-313 16,0 0-359-16</inkml:trace>
  <inkml:trace contextRef="#ctx0" brushRef="#br0" timeOffset="184872.04">11158 7808 146 0,'0'0'398'0,"0"0"-106"0,0 0-11 16,0 0-59-16,0 0-10 0,0 0-7 0,25-12-24 16,-25 12-10-16,0 0-24 0,0 0 14 0,0 0-9 15,0 0 14-15,0 0-21 0,0 0 0 0,0 0-37 16,0 0 13-16,0 0-21 0,0 0 0 15,0 0-23-15,0 0 7 0,0 0-29 0,0 0 4 16,-8-30-30-16,8 30 11 0,0 0-27 0,0 0 7 16,-54 1-20-16,54-1 16 0,-45 11-18 15,45-11 15-15,-54 12-22 0,54-12 14 0,-46 18-15 16,46-18 17-16,-43 17-17 0,43-17 13 16,-33 17-16-16,33-17 17 0,-23 15-16 0,23-15 11 0,0 0-13 15,-20 21 14-15,20-21-18 0,0 0 20 0,0 0-15 16,0 0 13-16,8 28-15 0,-8-28 17 15,0 0-16-15,0 0 17 0,27 11-13 0,-27-11 18 16,0 0-15-16,41-9 14 0,-41 9-15 16,31-19 15-16,-31 19-12 0,35-28 16 0,-16 9-20 15,-5-1 15-15,7-3-15 0,-7-1 18 0,3-3-17 16,-3 0 16-16,1-3-17 0,-3 0 17 16,3 0-16-16,-3 0 14 0,-4 0-13 0,3 2 14 15,-7 0-15-15,6 0 18 0,-6 1-18 0,5 0 17 16,-9 27-18-16,4-47 19 0,-4 47-18 15,4-39 17-15,-4 39-18 0,4-30 19 0,-4 30-21 0,0 0 17 16,4-38-14-16,-4 38 12 0,0 0-16 16,0 0 22-16,2-33-21 0,-2 33 19 0,0 0-19 15,0 0 22-15,0 0-16 0,0 0 11 0,0-33-14 16,0 33 9-16,0 0-9 0,0 0 16 16,0 0-16-16,0 0 13 0,0 0-14 0,0 0 14 15,0 0-17-15,0 0 11 0,0 0-15 0,-4-27 12 16,4 27-10-16,0 0 14 0,0 0-12 15,-14 21 15-15,14-21-13 0,-9 33 12 0,9-33-11 16,-14 39 18-16,14-39-18 0,-8 43 18 0,8-43-16 16,-15 48 16-16,15-48-14 0,-8 49 14 0,8-49-15 15,-8 51 14-15,1-26-14 0,7-25 13 0,-8 50-14 16,8-50 16-16,-12 48-15 0,12-48 14 16,-6 45-16-16,6-45 16 0,-9 35-16 0,9-35 18 15,-4 30-19-15,4-30 18 0,0 0-22 16,0 36 20-16,0-36-14 0,0 0 16 0,0 0-24 15,0 34 19-15,0-34-14 0,0 0 15 0,0 0-12 16,13 24 12-16,-13-24-15 0,0 0 18 0,0 0-14 16,0 0 13-16,18 20-15 0,-18-20 18 15,0 0-16-15,0 0 16 0,0 0-14 0,0 0 11 16,31 6-12-16,-31-6 14 0,0 0-14 0,23-11 13 16,-23 11-19-16,0 0 20 0,31-22-16 15,-31 22 18-15,18-20-21 0,-18 20 19 0,23-22-17 16,-23 22 13-16,19-20-13 0,-19 20 14 0,0 0-14 15,20-29 12-15,-20 29-9 0,0 0 10 0,11-21-17 16,-11 21 17-16,0 0-15 0,0 0 18 16,16-20-17-16,-16 20 10 0,0 0-14 0,0 0 15 15,0 0-16-15,0 0 16 0,0 0-19 0,11-22 19 16,-11 22-16-16,0 0 14 0,0 0-20 16,0 0 14-16,0 0-12 0,0 0 15 0,0 0-14 15,0 0 19-15,0 0-13 0,0 0 13 16,0 0-13-16,0 0 17 0,-4 32-22 0,4-32 23 15,0 0-16-15,0 0 16 0,-7 31-21 0,7-31 14 16,0 0-16-16,0 0 13 0,2 33-15 0,-2-33 11 16,0 0-15-16,0 0 22 0,0 0-15 0,9 27 12 15,-9-27-9-15,0 0 20 0,0 0-18 16,0 0 16-16,0 0-11 0,35 6 11 0,-35-6-17 16,0 0 20-16,0 0-13 0,33-13 11 0,-33 13-14 15,0 0 16-15,25-17-17 0,-25 17 17 16,0 0-14-16,18-17 10 0,-18 17-11 0,0 0 15 15,0 0-15-15,15-23 15 0,-15 23-21 0,0 0 19 16,0 0-14-16,0 0 13 0,0 0-16 0,0 0 14 16,8-26-20-16,-8 26 11 0,0 0-16 0,0 0 17 15,0 0-14-15,0 0 14 0,0 0-15 16,0 0 12-16,0 0-19 0,0 0 8 0,0 0-20 16,0 0 19-16,17 22-12 0,-17-22 17 15,0 0-16-15,0 0 32 0,0 0-19 0,24 8 19 16,-24-8-15-16,0 0 13 0,0 0-13 0,0 0 22 15,36-8-15-15,-36 8 14 0,0 0-16 16,0 0 17-16,26-16-18 0,-26 16 18 0,0 0-23 0,23-19 21 16,-23 19-17-16,0 0 18 0,0 0-11 15,19-17 11-15,-19 17-22 0,0 0 18 0,0 0-15 16,0 0 18-16,0 0-23 0,0 0 21 0,0 0-15 16,0 0 10-16,0 0-8 0,0 0 10 15,0 0-12-15,0 0 13 0,0 0-8 0,0 0 8 16,0 0-19-16,0 0 20 0,0 0-15 0,0 0 24 15,12 19-19-15,-12-19 14 0,0 0-16 16,0 0 18-16,-8 26-12 0,8-26 9 0,0 0-15 16,0 0 15-16,-4 25-17 0,4-25 17 0,0 0-8 15,0 0 11-15,0 0-20 0,0 0 22 0,0 0-12 16,-11 27 13-16,11-27-14 0,0 0 13 16,0 0-16-16,0 0 19 0,0 0-14 0,0 0 8 15,0 0-16-15,0 0 16 0,0 0-18 0,0 0 18 16,0 0-16-16,0 0 16 0,0 0-15 15,36-12 12-15,-36 12-15 0,0 0 10 0,24-21-10 16,-24 21 16-16,0 0-19 0,25-17 17 0,-25 17-15 16,0 0 16-16,0 0-18 0,0 0 14 15,23-17-8-15,-23 17 4 0,0 0-13 0,0 0 16 16,0 0-15-16,0 0 16 0,0 0-12 0,0 0 17 16,0 0-13-16,0 0 13 0,0 0-12 15,0 0 14-15,23 15-14 0,-23-15 13 0,0 0-13 0,0 0 10 16,0 0-12-16,0 0 12 0,0 0-8 15,0 32 9-15,0-32-7 0,0 0 17 0,0 0-22 16,0 0 21-16,0 0-16 0,0 0 10 0,0 0-9 16,0 0 11-16,0 0-12 0,31-10 9 15,-31 10-11-15,0 0 10 0,22-22-15 0,-22 22 13 16,0 0-13-16,19-16 17 0,-19 16-17 0,0 0 12 16,0 0-15-16,0 0 8 0,19-19-9 15,-19 19 15-15,0 0-20 0,0 0 15 0,0 0-17 16,0 0 23-16,0 0-8 0,0 0 5 0,0 0-10 15,0 0 12-15,0 0-13 0,0 0 17 0,0 0-11 16,0 0 12-16,43 3-18 0,-43-3 19 0,0 0-13 16,0 0 15-16,0 0-16 0,0 0 15 15,0 0-15-15,0 0 17 0,33 4-12 0,-33-4 15 16,0 0-19-16,0 0 17 0,0 0-16 0,25-13 13 16,-25 13-5-16,0 0 13 0,0 0-15 15,0 0 14-15,21-20-17 0,-21 20 18 0,0 0-20 16,0 0 12-16,0 0-16 0,0 0 19 15,0 0-22-15,0 0 14 0,0 0-17 0,0 0 14 16,0 0-13-16,0 0 15 0,0 0-16 0,0 0 17 16,0 0-14-16,0 0 17 0,0 0-13 0,0 0 14 15,0 0-18-15,0 0 15 0,0 0-10 16,-11 25 12-16,11-25-14 0,0 0 12 0,0 0-9 16,0 0 12-16,0 0-6 0,0 0 5 0,0 0-10 15,-12 21 9-15,12-21-8 0,0 0 18 0,0 0-20 16,0 0 18-16,0 0-21 0,0 0 18 15,0 0-14-15,0 0 14 0,0 0-19 0,0 0 13 16,0 0-14-16,0 0 13 0,0 0-17 0,20-20 14 16,-20 20-16-16,0 0 19 0,23-22-16 15,-23 22 15-15,0 0-14 0,19-15 10 0,-19 15-9 16,0 0 10-16,0 0-17 0,18-16 16 16,-18 16-17-16,0 0 14 0,0 0-10 0,0 0 20 15,0 0-18-15,0 0 16 0,21-17-18 0,-21 17 19 0,0 0-20 16,0 0 19-16,0 0-17 0,0 0 21 15,0 0-17-15,0 0 13 0,0 0-15 0,0 0 18 16,0 0-12-16,25-13 11 0,-25 13-12 16,0 0 10-16,0 0-12 0,0 0 14 0,0 0-12 15,0 0 10-15,0 0-13 0,0 0 18 0,0 0-14 16,0 0 8-16,0 0-11 0,0 0 15 16,0 0-11-16,0 0 14 0,0 0-15 0,0 0 13 15,35-2-18-15,-35 2 26 0,0 0-23 0,0 0 20 16,0 0-19-16,21-14 13 0,-21 14-9 0,0 0 9 15,25-20-14-15,-25 20 5 0,0 0 10 16,16-18-11-16,-16 18 2 0,0 0 4 0,0 0 10 16,0 0-19-16,23-17 15 0,-23 17-20 0,0 0 11 15,0 0-9-15,0 0 15 0,0 0-9 0,18 23 20 16,-18-23-8-16,0 0 19 0,5 42-2 16,-5-42 20-16,-9 41-3 0,-1-18 23 0,-2 1-17 15,-7 1 16-15,2 1-28 0,-3-4 9 16,-5 5-17-16,0-6 6 0,0 0-20 0,3-3 15 15,-1 1-20-15,0-4 17 0,23-15-12 0,-35 26 15 16,35-26-19-16,-27 16 21 0,27-16-28 0,0 0 16 16,0 0-25-16,0 0 17 0,0 0-22 0,0 0 18 15,0 0-18-15,23-42 17 0,2 27-20 16,4-1 19-16,6-2-14 0,4 0 12 0,6-2-18 16,5 0-11-16,4-1-71 0,4 2-58 0,-13 3-87 15,1 1-113-15,-1 0-80 0,-10 2-365 16,0 3-401-16</inkml:trace>
  <inkml:trace contextRef="#ctx0" brushRef="#br0" timeOffset="185005.18">12146 7908 506 0,'0'0'486'0,"0"0"-54"0,36 11-44 0,3-16-26 16,19-10-64-16,24-6-35 0,7-2-64 0,2-5-27 15,21-2-46-15,-1-2-11 0,1-2-66 16,2-3-170-16,-11-4-227 0,5 0-566 0,-13 4-559 15</inkml:trace>
  <inkml:trace contextRef="#ctx0" brushRef="#br0" timeOffset="-143602.7">17558 6639 442 0,'0'0'408'16,"0"0"-70"-16,0 0-47 0,0 0-17 0,0 0-11 16,0 0-15-16,10-32-25 0,-10 32-24 0,21-15-24 15,-21 15-25-15,39-22-32 0,-14 10-16 0,2 0-20 16,2 1-22-16,0 1-10 0,-2 0-25 16,2 0 11-16,0 3-8 0,0-2-5 0,2 2-6 15,-31 7-6-15,55-14-16 0,-55 14-43 16,58-9-54-16,-58 9-41 0,54-10-49 0,-54 10-70 15,54-11-36-15,-54 11-76 0,43-15-306 0,-43 15-239 16</inkml:trace>
  <inkml:trace contextRef="#ctx0" brushRef="#br0" timeOffset="-143099.63">17839 6279 393 0,'0'0'367'0,"0"0"-34"0,0 0-44 0,0 0-27 16,2-30 13-16,-2 30-24 0,0 0-6 15,0 0-28-15,0 0-12 0,0 0-35 0,0 0-2 16,0 0-40-16,0 0-7 0,0 0-41 0,0 0 9 16,0 0-11-16,-33 19 38 0,19 5-2 15,-1 3-14-15,-1 5-5 0,1 2-15 0,-1 3-5 16,-1 1-15-16,1 3-5 0,3 3-19 0,-3-4 3 16,5 2-9-16,-1-2-2 0,4 1-7 0,-3-5-8 15,5 0 5-15,2-2-8 0,0-3-9 16,4-31-48-16,-6 52-90 0,6-52-77 0,-2 41-94 15,2-41-113-15,0 0-90 0,0 0-402 16,0 0-558-16</inkml:trace>
  <inkml:trace contextRef="#ctx0" brushRef="#br0" timeOffset="-142268.82">17928 6801 205 0,'0'0'319'0,"0"0"-61"16,0 0-69-16,0 0-5 0,0 0-55 15,0 0 10-15,0 0-43 0,0 0-1 0,-21 16-26 16,21-16 1-16,0 0-25 0,0 0 6 0,0 0-16 16,0 0 25-16,0 0 23 0,0 0 25 15,0 0 20-15,0 0 11 0,0 0 10 0,0 0-4 16,0 0-10-16,0 0-19 0,0 0-17 0,0 0-20 16,0 0-14-16,0 0-18 0,0 0-6 0,0 0-12 15,0 0-3-15,3-37-9 0,-3 37-1 0,0 0-5 16,0 0 1-16,-5-34 5 15,5 34-15-15,0 0 11 0,0 0-14 0,0-35 11 0,0 35-14 16,0 0 1-16,0-32 1 0,0 32 1 16,0 0-1-16,11-31-3 0,-11 31 2 0,14-21-1 15,-14 21 1-15,0 0-2 0,25-25-2 0,-25 25 4 16,0 0-3-16,25-11-3 0,-25 11 1 0,0 0 12 16,0 0-25-16,0 0 29 0,31 8-12 15,-31-8 13-15,0 0-11 0,0 0 1 0,6 33 0 16,-6-33 0-16,0 0 1 0,0 43-1 0,0-43 1 15,0 0 0-15,0 46-2 0,0-46 1 16,6 29-1-16,-6-29 1 0,11 30-1 0,-11-30 2 16,26 26 3-16,-26-26-3 0,38 19 4 0,-38-19-1 15,43 12 2-15,-43-12-2 0,39 1 1 0,-39-1 0 16,38-6 3-16,-38 6-5 0,37-12 4 16,-37 12-3-16,29-18 4 0,-29 18 0 0,24-18 3 15,-24 18 1-15,0 0 4 0,15-26-1 0,-15 26 2 16,0 0-4-16,0 0-2 0,0 0-1 0,6-28-8 15,-6 28-3-15,0 0-2 0,0 0-8 16,0 0 1-16,0 0 2 0,0 0-4 0,0 0 3 16,0 0-1-16,29-15 1 0,-29 15-1 0,0 0-1 15,39 3-1-15,-39-3 5 0,0 0 2 0,48-3 0 16,-48 3 6-16,0 0 1 0,37-7 0 16,-37 7 3-16,0 0-3 0,21-16 3 0,-21 16 1 15,0 0 10-15,0 0-12 0,0 0 2 16,0-34 2-16,0 34-2 0,0 0 4 0,0 0-8 15,0 0-9-15,-11-24 1 0,11 24-4 0,0 0 1 16,0 0 1-16,0 0 1 0,0 0 3 16,0 0 0-16,0 0 3 0,0 0 0 0,0 0 5 15,25 17-4-15,-25-17-1 0,0 0 5 0,0 0-1 16,23 18-1-16,-23-18-7 0,0 0-35 0,0 0-69 16,0 0-68-16,12 20-71 0,-12-20-106 0,0 0-410 15,-33 22-356-15</inkml:trace>
  <inkml:trace contextRef="#ctx0" brushRef="#br0" timeOffset="-142083.96">17360 7168 719 0,'-58'24'586'0,"4"-3"-93"15,13-4-36-15,6-1-111 0,10-2-51 0,25-14 18 16,0 0 67-16,20 25-19 0,24-29-33 0,28-4-45 16,23-8-55-16,27-5-43 0,15-2-36 0,5 0-29 15,3 1-23-15,-2-1-18 0,1 4-29 16,-7 0-78-16,-11 0-137 0,-25 5-117 0,-22 3-76 15,-7 5-60-15,-14 0-22 0,-13 3 8 16,-45 3-70-16,56 0-387 0,-56 0-526 0</inkml:trace>
  <inkml:trace contextRef="#ctx0" brushRef="#br0" timeOffset="-132780.28">17331 8862 226 0,'0'0'481'0,"0"0"-117"0,0 0-55 0,0 0-46 15,0 0 0-15,0 0-23 0,0 0 5 0,0 0-6 16,-31 7-11-16,31-7-11 0,0 0-15 15,0 0-12-15,0 0-32 0,0 0-34 0,20-18-27 16,-20 18-31-16,40-28-8 0,-13 11-14 0,4-2-5 16,2-1-14-16,2-5 2 0,2 2-9 0,6-4 2 15,3-3-13-15,1 0 13 0,1-3-16 0,-3 3 11 16,-1 3-10-16,-7 1 3 0,-4 6-2 16,-2-1 19-16,-4 3 8 0,-4 3 6 0,-23 15-16 15,35-25-2-15,-35 25-14 0,0 0-2 0,0 0-5 16,0 0 1-16,0 0 4 0,0 0 3 15,-50 22-10-15,23-5 7 0,1 2-8 0,-5 2 6 16,4-3-3-16,0 2 0 0,2 0-5 0,2-2 2 16,5-2-6-16,-1 1 6 0,19-17-8 15,-27 27 3-15,27-27-25 0,0 0-7 0,-10 27-64 16,10-27-76-16,0 0-99 0,0 0-120 0,41 7-151 16,-41-7-312-16,50-11-490 0</inkml:trace>
  <inkml:trace contextRef="#ctx0" brushRef="#br0" timeOffset="-132330.32">19332 8952 443 0,'0'0'404'16,"-50"13"-76"-16,50-13-49 0,-45 10-2 16,45-10-23-16,-38 11-2 0,38-11-35 0,0 0 3 15,-33 9-35-15,33-9 0 0,0 0-29 0,0 0-17 16,0 0-10-16,0 0-18 0,0 0-3 0,0 0 19 15,0 0 15-15,0 0-9 0,48-23 2 16,-15 9-2-16,8-3-5 0,1-2-11 0,5-5-5 16,7-1-10-16,-2 0-5 0,-1-2-9 0,1 1 0 15,-4 1-14-15,-5 3 2 0,-6 3-15 0,-2 0 4 16,-4 2-24-16,-2-1 14 0,-2 6-16 16,-6-3 7-16,-21 15-19 0,37-19 5 0,-37 19-20 15,31-20 12-15,-31 20-19 0,0 0 10 16,31-19-24-16,-31 19-2 0,0 0-48 0,0 0-60 15,23-17-72-15,-23 17-44 0,0 0-33 0,0 0-18 16,0 0-47-16,0 0-46 0,0 0-45 16,0 0-39-16,0 0-437 0,0 0-544 0</inkml:trace>
  <inkml:trace contextRef="#ctx0" brushRef="#br0" timeOffset="65978.5">14790 9414 435 0,'0'0'332'0,"0"0"-34"0,0 0-42 16,0 0-30-16,0 0-17 0,0 0-25 0,0 0-7 15,-27-9-44-15,27 9-2 0,0 0-38 0,0 0-3 16,0 0-22-16,0 0 3 0,0 0-29 0,0 0 9 16,0 0-25-16,0 0 1 0,0 0-16 0,0 0 7 15,0 0-11-15,-12 25 14 0,12-25-12 16,12 28 10-16,-12-28-13 0,15 41 21 16,-3-17-4-16,-3 3 28 0,3 1 1 0,0 2 13 15,3 3-17-15,-3 2 19 0,3 2-1 0,-3 6 10 16,0 0 1-16,3 3-2 0,-1 7-4 0,3 4 0 15,-3-1 8-15,3 2-8 0,-1 1 0 16,1 1-4-16,0 0 0 0,-1 0-7 0,5-2-8 16,-5 0-8-16,3 0 2 0,0 1-5 0,1-2-8 15,-1-4-5-15,-1 0 0 0,-1-4 4 0,-1-2-7 16,-1-4 4-16,-3-1-5 0,3-3 6 16,-3 3-4-16,1-5 4 0,-3-1-14 0,2 2 16 15,-3-5-4-15,3 4 1 0,-2-5-8 0,1-2 5 16,-1 0 2-16,-2 0 3 0,5 0-7 0,-5-4 4 15,2 0-9-15,1 1 5 0,-11-27-13 16,16 48 1-16,-16-48 0 0,15 46-1 0,-15-46 2 16,16 42-7-16,-16-42 3 0,13 45 5 15,-13-45-6-15,12 36-2 0,-12-36-1 0,10 39 4 16,-10-39-5-16,13 32 3 0,-13-32 0 0,6 28-5 16,-6-28 0-16,8 26 1 0,-8-26 1 0,8 30-2 15,-8-30 1-15,7 29 0 0,-7-29-2 0,4 28 3 16,-4-28 2-16,6 27-6 0,-6-27 5 15,6 25 0-15,-6-25-4 0,6 27 4 0,-6-27 3 16,2 29-3-16,-2-29 4 0,0 0-1 0,7 39-1 16,-7-39-1-16,0 0 2 0,4 37-1 15,-4-37-2-15,0 0 3 0,6 39 0 0,-6-39 1 16,0 0-1-16,4 40 1 0,-4-40 0 0,0 0 3 16,2 38-5-16,-2-38 4 0,0 0 5 15,4 34-12-15,-4-34 14 0,0 0-9 0,0 0 3 16,7 34-4-16,-7-34-4 0,0 0-7 0,0 0 11 15,4 33-5-15,-4-33 6 0,0 0-9 0,0 0 6 16,4 27-2-16,-4-27 1 0,0 0 1 0,0 0-3 16,0 0 1-16,6 30 0 0,-6-30 3 15,0 0 6-15,0 0-7 0,0 0 0 0,0 0-11 16,0 0-72-16,0 0-129 0,0 0-89 0,0 0-98 16,0 0-89-16,-8-35-93 0,2 5-475 15,3-3-701-15</inkml:trace>
  <inkml:trace contextRef="#ctx0" brushRef="#br0" timeOffset="67032.29">15675 9294 23 0,'0'0'252'0,"0"0"-52"0,0 0-31 16,0 0-15-16,0 0-8 0,-21 16-6 16,21-16-8-16,0 0-17 0,0 0-14 0,-18 23-20 15,18-23 5-15,0 0-11 0,-19 25 15 16,19-25-18-16,-12 22 7 0,12-22-15 0,-17 21 10 0,17-21-3 16,-12 23-1-16,12-23-8 0,-17 24-4 15,17-24-7-15,-14 25-18 0,14-25 4 0,-19 28-17 16,19-28 13-16,-21 35-14 0,21-35 10 15,-22 38-16-15,22-38 12 0,-21 40-10 0,9-16 8 16,-1 0-11-16,1 1 7 0,-1 4-10 0,1-2 10 16,0 3-5-16,-3 1 19 0,3 1 0 0,-3 0 3 15,1 2 2-15,-1 6 2 0,1-5 7 16,-1 5-1-16,-1-2-3 0,1 0 1 0,1 0-1 16,-3 4-1-16,5 0-14 0,-2-2 16 0,-3 2-2 15,3 2 16-15,-3-1-8 0,3 4 20 16,-1 3-13-16,-4-1 10 0,3 5-24 0,1-3 18 15,-1 3-18-15,-3-5 17 0,3 2-20 0,1 0 16 16,-3-2-13-16,3-5 15 0,-1-1-4 0,1 0-10 16,1-2-8-16,-1 2-5 0,3-6 1 0,-1 3-7 15,1-2 1-15,0 0-9 0,1-1-4 16,1-5 2-16,2 4-1 0,-3-4-2 0,3 1-9 16,0-2 11-16,0 1-6 0,-1-2 15 0,3 0 4 15,-2-2 11-15,0-1 0 0,1-1 3 16,-5 2-11-16,6-4 9 0,0 2-8 0,6-26 4 15,-19 47 0-15,19-47-4 0,-15 45 0 0,15-45-3 16,-12 44-9-16,12-44 3 0,-12 44-2 16,12-44-5-16,-11 39-3 0,11-39 1 0,-12 36-3 15,12-36-7-15,-10 31 3 0,10-31 3 0,-5 28-8 16,5-28 6-16,-8 29 0 0,8-29-4 16,-8 29 7-16,8-29-6 0,-6 29 9 0,6-29 1 15,-9 33 8-15,9-33 4 0,-6 31-4 0,6-31 2 16,-6 28 6-16,6-28-7 0,-6 28 5 0,6-28-7 15,0 0-1-15,-8 34-3 0,8-34-4 16,0 0-5-16,-7 30 5 0,7-30-5 0,0 0 1 16,0 0-4-16,-4 29 6 0,4-29-4 0,0 0 4 15,0 0 1-15,0 0-3 0,-6 28 2 16,6-28-1-16,0 0-1 0,0 0 5 0,0 0-3 16,0 0 1-16,0 0-2 0,0 0 1 0,0 0-4 15,0 0 4-15,0 0-14 0,0 0-21 0,0 0-128 16,0 0-121-16,0 0-84 0,0 0-123 0,23-30-174 15,-9 3-419-15,5-5-725 0</inkml:trace>
  <inkml:trace contextRef="#ctx0" brushRef="#br0" timeOffset="79647.68">20905 7400 463 0,'-4'-29'458'16,"4"29"-81"-16,-2-52-82 0,2 52-25 16,8-57-64-16,4 26-13 0,3 2-39 0,1-1-5 15,7 3-38-15,2 3-8 0,4 2-23 0,0 4-29 16,2 3 3-16,-2 8-24 0,-29 7 17 0,60 10-8 16,-34 9 21-16,-1 7-16 0,-8 11 16 0,-5 7-26 15,-8 5 22-15,-2 3-22 0,-2 4 24 16,-4 4 12-16,0-9 0 0,-2 0 2 0,2-3 0 15,0-6 11-15,2-4 16 0,2-4 24 16,0-2 22-16,0-32 26 0,2 51 23 0,-2-51 12 16,20 23 0-16,-20-23-35 0,40-1-6 0,-40 1-18 15,49-26-21-15,-22 6-24 0,-4-5 10 0,0-2-15 16,-1-4-19-16,-3-3-21 0,-3 2-11 16,3-2-10-16,-4 4-14 0,-3-2-67 0,2 4-136 15,-3 1-96-15,-1 1-32 0,-10 26-49 16,21-39-66-16,-21 39-12 0,22-33-31 0,-22 33-44 0,27-27-453 15,-27 27-620-15</inkml:trace>
  <inkml:trace contextRef="#ctx0" brushRef="#br0" timeOffset="80029.94">21841 7292 489 0,'0'0'458'0,"0"0"-73"0,0 0-7 0,0 0-37 16,0 0-24-16,0 0-52 0,0 0-24 0,0 0-67 15,0 0-24-15,0 0-52 0,0 0-8 16,0 0-31-16,0 0-2 0,0 0-23 0,0 0 10 16,39-13-25-16,-39 13 13 0,50-5-24 15,-50 5 16-15,54-4-18 0,-54 4 14 0,47 0-20 16,-47 0 17-16,0 0-5 0,48 0-18 0,-48 0 17 16,0 0-17-16,0 0 19 0,25 17-15 15,-25-17 19-15,-17 32-10 0,-1-10 22 0,-3 4-12 16,-4 1 22-16,-2-1-25 0,0 3 22 0,3-2-22 15,-3 0 14-15,4 0-9 0,0-1 3 0,5 0-5 16,-3-4-7-16,2 1 1 0,5-2-4 0,14-21 3 16,-27 35-6-16,27-35 8 0,-19 26 23 15,19-26 28-15,0 0 11 0,-16 27-1 0,16-27-17 16,0 0-8-16,0 0-4 0,0 0-5 0,0 0-4 16,0 0-9-16,10 26-5 0,-10-26-1 15,0 0-2-15,37-7-3 0,-37 7-11 0,46-12-18 16,-46 12-94-16,45-18-66 0,-18 7-94 0,-2 0-52 15,2-4-58-15,2 0-88 0,0-2-434 0,2-1-544 16</inkml:trace>
  <inkml:trace contextRef="#ctx0" brushRef="#br0" timeOffset="80416.9">22503 7292 328 0,'0'0'491'0,"0"0"-104"0,0 0-48 0,8-26-50 0,-8 26-20 16,0 0-67-16,0 0-17 0,0 0-50 15,0 0-18-15,0 0-34 0,0 0 15 0,0 0-21 16,-8 30 10-16,8-30-25 0,-19 45 10 0,9-19-23 16,-3 3 11-16,3-2-23 0,-2 0 11 0,1 3-10 15,-1-1-5-15,4-2-6 0,-5-1-2 16,3-3-5-16,10-23 0 0,-15 39 9 0,15-39 34 16,-12 32 36-16,12-32 26 0,0 0 27 0,-14 30 20 15,14-30-15-15,0 0-30 0,0 0-21 0,0 0-20 16,0 0-15-16,-19-21-19 0,19 21-15 15,-4-38 0-15,4 38-13 0,4-52-3 0,2 20-7 16,0-1-9-16,5-1 1 0,-1 0-1 0,2-5 0 16,3 2-2-16,-1 0-2 0,3 0 1 15,-1 2 1-15,-1 0 2 0,-1 3 2 0,3 2 10 16,-5 4-2-16,3 0-6 0,-5 2-9 0,-10 24 4 16,21-40-8-16,-21 40 1 0,22-31-4 15,-22 31-1-15,25-26 8 0,-25 26-5 0,27-15 0 16,-27 15 0-16,0 0-6 0,39-7-34 0,-39 7-37 15,0 0-56-15,27 9-31 0,-27-9-56 0,0 0-67 16,7 39-59-16,-7-39-99 0,-23 45-55 16,6-20-351-16,-6 3-480 0</inkml:trace>
  <inkml:trace contextRef="#ctx0" brushRef="#br0" timeOffset="80570.7">22302 7533 618 0,'0'0'510'0,"0"0"-62"0,-12 22-68 16,12-22-40-16,0 0-64 0,0 0-19 0,0 0-47 15,0 0-42-15,41-13-33 0,-41 13-25 16,48-20-23-16,-21 8-16 0,1 2-15 0,1-2-20 16,2 1-89-16,0 3-122 0,-4-1-90 0,0-1-99 15,-27 10-131-15,46-15-247 0,-46 15-326 0</inkml:trace>
  <inkml:trace contextRef="#ctx0" brushRef="#br0" timeOffset="80732.13">22802 7443 318 0,'0'0'509'0,"0"0"-76"15,0 0-26-15,0 0-38 0,0 0-36 0,0 0-62 16,0 0-32-16,11 22-40 0,-11-22-33 0,0 0-20 16,0 0-17-16,0 0-25 0,-6 40-14 0,6-40-23 15,-11 31-9-15,11-31-10 0,-14 39-13 16,14-39-2-16,-21 40-15 0,21-40-92 0,-19 38-113 16,19-38-125-16,-18 27-137 0,18-27-472 0,0 0-568 15</inkml:trace>
  <inkml:trace contextRef="#ctx0" brushRef="#br0" timeOffset="81200.29">23482 7151 83 0,'0'0'569'0,"15"-18"-159"16,-15 18-104-16,0 0-66 0,0 0-35 0,0 0-44 15,0 0-14-15,0 0-27 0,0 0 11 16,0 31-23-16,0-31-7 0,-10 34-33 0,10-34 6 0,-11 45-27 15,11-45 5-15,-12 46-18 0,12-46 9 16,-15 44-14-16,15-44 5 0,-10 38-19 0,10-38 9 16,-12 32-4-16,12-32 44 0,0 0 23 0,-11 32 58 15,11-32 15-15,0 0 22 0,0 0-9 16,0 0-24-16,0 0-21 0,0 0-9 0,0 0-20 16,-27-19-12-16,27 19-22 0,-2-49-12 0,7 18-14 15,-1-6-9-15,6 0-3 0,2-1-12 0,7-3-2 16,2-4-10-16,3 0 4 0,5 2-2 15,-2-1 1-15,4 5-11 0,2-1 6 0,-4 8-3 16,-4 2-4-16,2 2-2 0,-2 5 2 0,-5 0-9 16,3 4 8-16,-23 19-8 0,33-24 12 0,-33 24 5 15,0 0 4-15,0 0 3 0,0 0 7 16,27 20-5-16,-27-20-1 0,-16 40-3 0,1-15 1 16,-1 2 3-16,-1 3-11 0,-4-1 9 0,5-1-6 15,-1 1-1-15,3-3-4 0,-3-1-3 0,7-4 0 16,10-21-1-16,-17 41 3 0,17-41 3 15,-6 34-5-15,6-34 6 0,0 0 5 0,6 40 4 16,-6-40-4-16,19 20-2 0,-19-20-25 16,25 17-69-16,-25-17-72 0,25 10-81 0,-25-10-46 0,0 0-67 15,41 3-102-15,-41-3-56 0,33-12-294 16,-33 12-417-16</inkml:trace>
  <inkml:trace contextRef="#ctx0" brushRef="#br0" timeOffset="81619.62">24103 6954 169 0,'10'-30'591'0,"-10"30"-116"0,0 0-65 0,4-32-28 16,-4 32-52-16,0 0-45 0,0 0-54 0,0 0-46 16,4-30-43-16,-4 30-37 0,0 0-20 15,0 0-16-15,0 0-9 0,0 0-14 0,-18 33-10 16,18-33-22-16,-19 42 13 0,7-19-21 0,1 4 17 16,-1-1-19-16,2 0 16 0,-5 1-23 15,5 0 19-15,-1-2-17 0,-1 0 18 0,12-25-20 16,-17 40 19-16,17-40-19 0,-12 34 11 0,12-34-6 15,0 0 19-15,-14 29-18 0,14-29 18 16,0 0-23-16,0 0 14 0,0 0-17 0,0 0 15 16,0 0-19-16,0 0 15 0,0 0-16 0,4-51 20 15,-4 51-3-15,14-44-3 0,-6 20-3 16,1 0 3-16,-3-2-1 0,4 0-2 0,-1-1 4 16,-9 27-1-16,14-48 2 0,-6 22 1 0,-8 26 6 15,13-46 13-15,-13 46 17 0,14-45-5 16,-14 45-8-16,15-45 16 0,-15 45-4 0,14-41 3 15,-14 41-19-15,19-39 6 0,-19 39-15 0,22-37 2 16,-9 15-10-16,5 3 7 0,1 2-18 0,0 0 9 16,-1 0-9-16,3 0 8 0,2 1-1 15,-1 0-3-15,-22 16 2 0,44-25-7 0,-44 25-7 16,39-19 7-16,-39 19-37 0,29-11-64 0,-29 11-60 16,0 0-23-16,0 0-52 0,21 14-64 0,-21-14-61 15,-19 35-23-15,-2-10-388 0,-1 2-371 16</inkml:trace>
  <inkml:trace contextRef="#ctx0" brushRef="#br0" timeOffset="81751.91">24045 6968 3 0,'0'0'607'0,"-21"25"-108"0,21-25-81 0,0 0-5 15,-16 24-66-15,16-24-47 0,0 0-65 0,0 0-32 16,0 0-57-16,0 0-9 0,0 0-27 16,0 0-25-16,28 14-15 0,-28-14-30 0,0 0-93 15,0 0-122-15,42-3-84 0,-42 3-124 0,0 0-477 16,0 0-483-16</inkml:trace>
  <inkml:trace contextRef="#ctx0" brushRef="#br0" timeOffset="82457.48">24435 6764 413 0,'0'0'370'15,"0"0"-51"-15,0 0-56 0,0 0-32 0,0 0-22 16,0 0-19-16,0 0-20 0,0 0-20 0,15-20-23 15,-15 20-15-15,0 0-16 0,0 0-31 16,0 0-7-16,0 0-14 0,0 0-4 0,0 0 0 16,0 0 4-16,0 0 9 0,-2 32 8 0,2-32 7 15,-6 34 2-15,6-34-1 0,-13 41-8 0,13-41-19 16,-12 46 5-16,1-23-24 0,11-23 10 16,-16 48-18-16,6-25 14 0,1 0-21 0,9-23 17 15,-18 45-19-15,18-45 11 0,-17 37-17 0,17-37 17 16,-12 31-17-16,12-31 18 0,0 0-11 0,-15 29 16 15,15-29-20-15,0 0 18 0,0 0-21 16,0 0 18-16,0 0-25 0,0 0 14 0,0 0-3 16,0 0-1-16,-2-41-2 0,2 41 2 0,17-41-5 15,-9 17 1-15,4-2 3 0,-1 1-2 16,1 0-2-16,-1-2 3 0,3 2 1 0,-2 0 3 16,3-2-1-16,-3 4 3 0,3-3-8 15,-3 4 12-15,1-1 2 0,1 1-4 0,-2 2 2 0,-12 20-3 16,27-37-3-16,-27 37-3 0,29-35 1 15,-29 35-4-15,29-30-1 0,-29 30 0 0,29-25-1 16,-29 25 0-16,25-16-1 0,-25 16 0 0,0 0-14 16,29-14-14-16,-29 14-55 0,0 0-37 0,0 0-46 15,0 0-62-15,21 18-47 0,-21-18-28 16,-15 27-1-16,15-27-96 0,-31 38-157 0,10-16-121 16</inkml:trace>
  <inkml:trace contextRef="#ctx0" brushRef="#br0" timeOffset="82736.5">24373 6971 183 0,'-18'27'366'0,"18"-27"-75"0,0 0-5 0,0 0-47 16,-6 26-10-16,6-26-24 0,0 0-33 0,0 0-21 16,0 0-46-16,43 0-14 0,-43 0-27 15,0 0-1-15,41-7-24 0,-41 7-3 0,0 0-41 16,36-3-37-16,-36 3-51 0,0 0-17 0,0 0-44 16,0 0 11-16,0 0-20 0,-15 43 44 15,-2-26 23-15,-3 5 21 0,-1-3 15 0,-4 6 16 16,3-2 12-16,-1-3 13 0,2 1 11 15,5 0 37-15,16-21 17 0,-29 35 14 0,29-35 71 16,-21 27 18-16,21-27 20 0,0 0 14 0,-10 24-17 16,10-24 13-16,0 0-38 0,0 0-4 0,0 0-36 15,39 8-2-15,-39-8-34 0,33-13 1 16,-33 13-30-16,46-17 6 0,-46 17-45 0,41-19-65 16,-41 19-117-16,35-18-162 0,-35 18-456 0,31-16-407 15</inkml:trace>
  <inkml:trace contextRef="#ctx0" brushRef="#br0" timeOffset="83165.83">24055 6937 444 0,'0'0'452'0,"0"0"-84"0,0 0-78 15,6-30-40-15,-6 30-54 0,0 0-29 16,25-25-45-16,-25 25-20 0,29-23-23 0,-29 23-11 0,35-24-17 15,-35 24-7-15,35-21-11 0,-35 21-23 16,35-19-85-16,-35 19-126 0,23-11-133 0,-23 11-323 16,0 0-212-16</inkml:trace>
  <inkml:trace contextRef="#ctx0" brushRef="#br0" timeOffset="85590.95">21746 8180 350 0,'0'0'364'0,"0"0"-63"16,0 0-41-16,0 0-28 0,0 0-20 0,0 0-31 16,0 0-34-16,0 0-30 0,0 0 6 0,-12 27 8 15,12-27 5-15,-6 27-28 0,6-27 4 16,-11 41-31-16,11-41 2 0,-10 49-16 0,4-23 9 15,6-26-16-15,-11 56-7 0,5-29-12 0,0 0-7 16,6-27-7-16,-10 49-2 0,10-49-9 16,-11 42 1-16,11-42-4 0,-8 35 2 0,8-35-2 15,0 0 9-15,-6 34 38 0,6-34 52 16,0 0 25-16,0 0 6 0,0 0-19 0,0 0-26 16,0 0-20-16,0 0-12 0,0 0-27 0,-11-29 5 15,11 29-17-15,11-52-4 0,-5 25-9 0,2-6 5 16,3-1-13-16,1-1 5 0,2-2-13 0,3-1 6 15,0 4 0-15,1-3-1 0,1 5-1 16,3 0-5-16,-3 2 6 0,0 4-6 0,-3 2-5 16,1 1 2-16,-17 23-5 0,27-37 0 0,-27 37-1 15,24-20 2-15,-24 20 0 0,0 0 6 16,29-10 2-16,-29 10-7 0,0 0 2 0,0 0 9 16,23 22 9-16,-23-22-8 0,0 0 12 0,6 38-12 15,-6-38 8-15,-8 35-9 0,8-35 13 16,-12 35-8-16,12-35 8 0,-17 34-8 0,17-34-3 0,-25 32 2 15,25-32 2-15,-22 28 2 0,22-28-4 16,-19 21 0-16,19-21 6 0,0 0-6 0,-25 23-2 16,25-23 2-16,0 0-11 0,0 0-31 0,-18 18-71 15,18-18-70-15,0 0-59 0,0 0-102 16,0 0-110-16,0 0-111 0,-25 12-254 0,25-12-423 16</inkml:trace>
  <inkml:trace contextRef="#ctx0" brushRef="#br0" timeOffset="85750.87">21955 8283 203 0,'0'0'552'0,"0"0"-105"0,0 0-61 0,0 0-67 0,0 0-49 15,0 0-76-15,0 0-28 0,0 0-54 16,0 0-12-16,33-2-32 0,-33 2 8 0,0 0-33 16,0 0 11-16,37 13-24 0,-37-13 11 15,0 0-29-15,42 10-62 0,-42-10-94 0,35 4-120 16,-35-4-103-16,43-5-345 0,-43 5-284 0</inkml:trace>
  <inkml:trace contextRef="#ctx0" brushRef="#br0" timeOffset="86075.33">22401 8151 72 0,'0'0'507'0,"0"0"-113"0,0 0-54 16,0 0-53-16,0 0-34 0,0 0-45 0,0 0-50 15,0 0-30-15,0 0-32 0,0 0-20 16,0 0-10-16,0 0-17 0,0 0 14 0,0 0-19 16,-16 19 11-16,16-19-20 0,-6 30 22 0,6-30-13 15,-9 32 9-15,9-32-10 0,-6 38 15 0,6-38-21 16,-2 30 12-16,2-30-12 0,0 0 17 16,0 31-4-16,0-31 19 0,0 0 1 0,0 0 0 15,0 0 8-15,8 29 19 0,-8-29-5 0,0 0-14 16,0 0-9-16,23-13-7 0,-23 13-15 15,17-17-3-15,-17 17-14 0,16-19 1 0,-16 19-17 16,15-22 3-16,-15 22-13 0,0 0 6 0,18-27-23 16,-18 27-69-16,0 0-80 0,17-19-115 15,-17 19-100-15,0 0-73 0,27-17-436 0,-27 17-522 16</inkml:trace>
  <inkml:trace contextRef="#ctx0" brushRef="#br0" timeOffset="86342.59">22825 8241 354 0,'0'0'505'0,"0"0"-85"0,0 0-86 0,0 0-31 16,0 0-61-16,0 0-27 0,0 0-51 15,-29 8-11-15,29-8-37 0,0 0-11 0,-23 13-34 16,23-13 0-16,0 0-27 0,-18 19 0 16,18-19-18-16,0 0 7 0,0 0-22 0,0 0 11 15,0 0-16-15,0 0 14 0,0 0-14 0,0 0 15 16,12 24-14-16,-12-24 16 0,0 0-13 0,0 0 20 15,27-19 20-15,-27 19 25 0,0 0 28 0,19-16 9 16,-19 16 22-16,0 0-21 0,0 0-13 16,0 0-27-16,10-22-4 0,-10 22-28 0,0 0-7 15,0 0-22-15,0 0-34 0,0 0-75 0,0 0-75 16,0 0-64-16,0 0-118 0,0 0-109 16,0 0-451-16,-19 26-560 0</inkml:trace>
  <inkml:trace contextRef="#ctx0" brushRef="#br0" timeOffset="86529.77">22137 8696 439 0,'-52'19'694'0,"7"-2"-107"0,1-1-37 16,5-3-15-16,6-2-24 0,4 0-55 0,29-11-50 15,-43 14-92-15,43-14-46 0,0 0-61 0,0 0-17 16,43-11-52-16,2-3-15 0,17-2-37 16,11-3-19-16,16-6-14 0,4 2-11 0,16-6-1 15,-14 5-22-15,0 1-67 0,-2-2-89 16,-12 6-92-16,-15 3-50 0,-4 2-30 0,-14 2-1 15,-7 1-19-15,-6 7-39 0,-35 4-64 0,44-9-46 16,-44 9-400-16,0 0-511 0</inkml:trace>
  <inkml:trace contextRef="#ctx0" brushRef="#br0" timeOffset="87398.45">19933 7001 15 0,'0'0'460'0,"0"0"-102"16,0 0-66-16,0 0-44 0,-41 8-14 0,41-8-23 16,-35 24-11-16,14-9-45 0,2 7-14 15,-1 4-27-15,1 8 18 0,1 6-17 0,1 12 9 16,1 9-15-16,7 5 14 0,-1 15-23 0,6 9 3 16,6 5-20-16,6 3-12 0,5 18-6 0,11-1-16 15,5-2-7-15,13-3-7 0,5-4-1 0,9-3-9 16,8-8-14-16,8-3-95 0,11-3-109 15,4-7-116-15,8-4-113 0,2-9-407 0,11-1-443 16</inkml:trace>
  <inkml:trace contextRef="#ctx0" brushRef="#br0" timeOffset="88916.01">24890 6192 173 0,'0'0'324'0,"0"0"-56"0,0 0-30 15,46 0-28-15,-46 0-54 0,39 8 4 16,-39-8-53-16,47 26 11 0,-20-7 30 0,-2 8 16 16,0 3-6-16,0 14-9 0,-2 5-21 15,-3 5-14-15,-3 5-28 0,-3 2 4 0,-3 5-25 16,-7 0 15-16,0 6-21 0,-4-1 10 0,-4-1-20 16,0 0 11-16,-9-3-23 0,1 0 14 0,-5-2-21 15,-1-2 11-15,-1-3-23 0,0-2 14 0,-5-3-8 16,3-2-2-16,-2-3-6 0,0-3 0 15,-6-1-5-15,9-8-17 0,-3 0-83 0,2-5-107 16,-3-3-153-16,3-2-536 0,-2-5-521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4:25:07.80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1703 4425 468 0,'-37'10'400'0,"0"-3"-57"0,2 1-21 16,35-8-35-16,-56 14 10 0,56-14-42 0,-43 10-13 15,43-10-13-15,-34 6 7 0,34-6-35 16,0 0 16-16,0 0-25 0,0 0 53 0,0 0 48 16,0 0-5-16,23-25 8 0,16 7-33 0,17-9-11 15,12-5-35-15,11-2-3 0,12-9 45 0,6-1-17 16,2-2-9-16,3 0-26 0,-1-1-3 0,-2 2-8 15,-2 1-18-15,-16 7-24 0,-3 3-9 16,-9 2-15-16,-13 8-11 0,-5 1 7 0,-9 6-1 16,-5 0-9-16,-2 2-116 0,-8 3 0 0,0-1 0 15,-3 4 0-15,-24 9 0 0,42-17 0 16,-42 17 0-16,27-13 0 0,-27 13 0 0,0 0 0 16,31-13 0-16,-31 13 0 0,0 0 0 0,0 0 0 15,0 0-136-15,0 0-392 0,0 0-188 16,0 0-100-16,0 0 46 0,0 0-18 0,-17 26-618 15,17-26-1085-15</inkml:trace>
  <inkml:trace contextRef="#ctx0" brushRef="#br0" timeOffset="26980.57">12335 3326 140 0,'0'0'159'0,"0"0"-39"0,0 0-24 0,0 0-14 0,0 0-19 16,0 0-10-16,0 0-7 0,0 0 2 15,0 0-11-15,0 0 13 0,0 0-7 0,0 0 4 16,0 0 8-16,0 0 4 0,0 0 14 16,0 0-16-16,0 0 24 0,0 0-18 0,0 0 32 15,0 0-37-15,0 0 54 0,0 0-8 0,0 0 8 16,0 0-16-16,0 0-23 0,0 0-11 0,-27-10-9 16,27 10-6-16,0 0 1 0,-33 4 6 0,33-4-3 15,-36 6-7-15,36-6 3 0,-49 9 2 16,49-9-6-16,-54 18-12 0,27-8-1 0,0 3-13 15,-4 4 6-15,0 3-11 0,4 0 5 0,1 5 2 16,-3 0-13-16,2 5 10 0,2 2-4 16,2-2-1-16,5 1-12 0,-5 1 6 0,13-1 5 15,-3 2 0-15,5-2-11 0,4-4 4 0,4-27 2 16,0 56 3-16,0-56-10 0,16 46 5 16,-16-46 4-16,31 34 1 0,-31-34 2 0,37 25-4 15,-37-25-7-15,46 12 5 0,-46-12 0 0,39 3 1 16,-39-3 0-16,35-2 0 0,-35 2 2 15,38-9-34-15,-38 9 28 0,35-16-24 0,-35 16 38 16,35-19-40-16,-35 19 43 0,29-20-37 0,-29 20 34 16,27-21-31-16,-27 21 32 0,18-17-33 0,-18 17 32 15,0 0-27-15,25-19 27 0,-25 19-34 16,0 0 33-16,0 0-28 0,21-19 29 0,-21 19-41 16,0 0 43-16,0 0-46 0,0 0 45 0,0 0-42 15,0 0 35-15,0 0-34 0,0 0 37 0,0 0-35 16,0 0 37-16,0 0-32 0,0 0 39 15,0 0-36-15,0 0 36 0,0 0-40 0,0 0 34 16,0 0-32-16,0 0 39 0,0 0-34 0,0 0 31 16,0 0-27-16,0 0 24 0,0 0-27 15,0 0 28-15,0 0-27 0,0 0 33 0,0 0-29 16,0 0 32-16,0 0-33 0,0 0 32 0,0 0-25 16,0 0 25-16,0 0-21 0,0 0 19 0,0 0-27 15,0 0 28-15,0 0-26 0,0 0 18 16,0 0-19-16,0 0 21 0,4-30-30 0,-4 30 12 15,0 0-12-15,0 0 21 0,0 0-23 16,0 0 30-16,0 0-24 0,0 0 11 0,12-24-18 16,-12 24 28-16,0 0-16 0,0 0 14 0,0 0-23 15,0 0 25-15,0 0-17 0,0 0 16 16,0 0-24-16,0 0 22 0,0 0-34 0,0 0 40 16,0 0-41-16,0 0 41 0,0 0-34 0,0 0 34 15,0 0-32-15,-22 27 28 0,22-27-23 0,-15 29 18 16,15-29 0-16,-16 34 6 0,16-34-7 0,-19 35-5 15,19-35 3-15,-4 34-5 0,4-34 2 16,0 0 3-16,4 40-2 0,-4-40-3 0,19 23 11 16,-19-23-1-16,37 12-9 0,-37-12 4 0,43 5-2 15,-43-5-26-15,46-5 37 0,-46 5-28 16,45-11 24-16,-45 11-27 0,44-22 35 0,-44 22-29 0,35-23 27 16,-35 23-24-16,27-30 29 0,-27 30-19 15,10-30 22-15,-10 30 17 0,0 0 14 16,0-40-18-16,0 40 8 0,-19-30-14 0,19 30 4 15,-31-25-17-15,31 25 9 0,-37-18-17 0,37 18 5 16,-39-12-1-16,39 12-17 0,-37-7 14 0,37 7-16 16,0 0 9-16,-48 0-13 0,48 0 14 15,0 0-11-15,-35 12 9 0,35-12-7 0,-19 20 8 16,19-20-7-16,-10 24 8 0,10-24-15 0,0 0 16 16,2 36-12-16,-2-36 14 0,8 22-19 15,-8-22 15-15,21 18-5 0,-21-18 5 0,0 0 0 16,33 14 5-16,-33-14-13 0,0 0 14 0,43-7-13 15,-43 7 13-15,42-13-15 0,-42 13 12 0,45-24-15 16,-22 11 18-16,4-4-18 0,-4 4 13 0,1-4-11 16,-1 2 9-16,0-1-7 0,-23 16 6 15,41-27-10-15,-41 27 10 0,31-21-7 0,-31 21 13 16,27-12-17-16,-27 12 6 0,0 0-10 0,23-15 9 16,-23 15-15-16,0 0 20 0,0 0-11 15,0 0 12-15,0 0-10 0,0 0 18 0,23 19-18 16,-23-19 13-16,0 0-8 0,0 0 13 15,-5 42-16-15,5-42 9 0,0 0-7 0,0 33 7 16,0-33-11-16,0 0 17 0,9 27-18 0,-9-27 13 16,0 0-4-16,14 22 10 0,-14-22-15 0,0 0 16 15,0 0-14-15,27 13 19 0,-27-13-13 0,0 0 17 16,0 0-16-16,0 0 10 0,27-8-14 16,-27 8 12-16,0 0-7 0,0 0-1 0,8-27-3 15,-8 27 4-15,0 0-7 0,-4-30 4 0,4 30-3 16,0 0 6-16,-6-28-10 0,6 28 15 15,0 0-19-15,0 0 9 0,-2-33-12 0,2 33 12 16,0 0-7-16,12-30 7 0,-12 30-8 0,17-22 7 16,-17 22-10-16,27-21 15 0,-27 21-12 15,29-19 16-15,-29 19-18 0,26-13 11 0,-26 13-11 16,0 0 10-16,31-12-2 0,-31 12 5 0,0 0-18 16,0 0 15-16,0 0-4 0,0 0 8 0,0 0-6 15,31 8 15-15,-31-8-14 0,0 0 16 0,0 0-19 16,3 33 21-16,-3-33-13 0,0 0 8 15,4 35-17-15,-4-35 20 0,0 0-12 0,8 36 5 16,-8-36-7-16,0 0 11 0,19 29-13 16,-19-29 16-16,22 16-8 0,-22-16 9 0,27 9-13 15,-27-9 14-15,29 8-12 0,-29-8 6 0,0 0-5 16,33 9 3-16,-33-9 3 0,0 0-45 16,0 0-83-16,0 0-73 0,0 0-98 0,0 0-63 15,0 0-382-15,-29 21-312 0</inkml:trace>
  <inkml:trace contextRef="#ctx0" brushRef="#br0" timeOffset="27164.72">11902 4244 774 0,'-31'16'671'0,"9"-5"-150"0,22-11-92 0,-35 13-101 16,35-13-14-16,0 0-5 0,0 0 1 16,49-23-7-16,-10 7-53 0,26-2-29 0,13-4-45 15,9-1-27-15,10 1-34 0,17-3-20 16,2-1-18-16,-17 5-21 0,0 2-8 0,-8-2-10 15,-2 4-33-15,-17 1-105 0,-4 0-93 0,-12 5-49 16,-6 1-39-16,-7 1-40 0,-6-2-72 0,-8 2-102 16,-29 9-494-16,44-15-646 0</inkml:trace>
  <inkml:trace contextRef="#ctx0" brushRef="#br0" timeOffset="27614.51">11638 4517 120 0,'0'0'583'0,"0"0"-175"0,0 0-86 0,0 0-79 16,0 0-44-16,41-7-43 0,-41 7-2 0,40-20-28 15,-9 13 1-15,4-4-2 0,10-1-6 0,5 2-2 16,18-5-16-16,17-2-11 0,10-3-12 15,2-1-17-15,4-2-8 0,11-2-12 0,-11 4-8 16,-6 0-4-16,-4-1-4 0,-6 3-5 0,-13 4-9 16,-6 1 1-16,-1 2-3 0,-16 2 0 15,1 0 1-15,-7 0-7 0,-6 2 1 0,-1 1 0 16,-3 1 2-16,-33 6-4 0,51-11-4 0,-51 11-2 16,42-8-12-16,-42 8-21 0,0 0-45 0,35-4-48 15,-35 4-67-15,0 0-87 0,0 0-107 16,0 0-323-16,0 0-289 0</inkml:trace>
  <inkml:trace contextRef="#ctx0" brushRef="#br0" timeOffset="31393.89">14290 3948 472 0,'0'0'457'0,"0"0"-145"0,0 0 5 0,0 0-54 16,0 0-8-16,0 0-49 0,35 1-7 16,-35-1-20-16,0 0-15 0,0 0 13 0,0 0 2 15,4 33 1-15,-4-33-9 0,-18 42-27 16,7-17-21-16,-5 2-22 0,-3 2 1 0,-1 1-36 16,-7 2 3-16,0-2-25 0,-10 6-4 0,8-6-9 15,-2-3 3-15,0 0 1 0,-2-6-12 0,4 0-31 16,2-6-78-16,0 0-105 0,27-15-80 15,-41 11-86-15,41-11-111 0,0 0-456 0,-27-19-574 16</inkml:trace>
  <inkml:trace contextRef="#ctx0" brushRef="#br0" timeOffset="31691.15">15377 3545 656 0,'0'0'575'15,"0"0"-123"-15,31-8-69 0,-31 8-77 0,0 0-46 16,0 0-29-16,0 0-31 0,0 0-17 0,0 0-17 16,13 23-18-16,-13-23-18 0,-11 39-17 15,1-15-9-15,2 3-6 0,-3 3-13 0,-3 1 9 16,4 3-7-16,-7 0-8 0,1 3-1 0,-3 2-21 15,-2-2 1-15,1 1-17 0,-7 6-5 16,0-2-6-16,-2 3-4 0,0-4-12 0,-2-3-42 16,4-3-124-16,0-2-72 0,2-6-96 0,1-1-116 15,-1-5-108-15,2-4-387 0,23-17-584 16</inkml:trace>
  <inkml:trace contextRef="#ctx0" brushRef="#br0" timeOffset="32011.65">15009 3703 522 0,'4'-48'406'0,"-4"48"-9"16,3-42-39-16,-3 42-43 0,0-46-38 0,0 46-39 16,8-49-32-16,0 22-41 0,0-1-36 0,9-2-27 15,6 0-23-15,1-1-19 0,12-4-11 0,5 1-10 16,4 1-8-16,5 3-4 0,2 5-10 15,4 3-3-15,-3 2-6 0,-3 10-4 0,-5 1 1 16,-1 1 16-16,-3 8-24 0,-4 4 26 16,-2 3-19-16,-6 4 15 0,-6 5 26 0,-6 3 40 15,-17-19 26-15,12 47 17 0,-12-47-7 0,-16 55-16 16,-1-25-11-16,-4-2-23 0,-3 2-12 0,-3 0-9 16,-4-2-17-16,4-1 0 0,-4 1-12 15,2-5-19-15,2 1-91 0,2-5-86 0,0 3-64 16,3-3-131-16,3-2 15 0,19-17-74 0,-33 29-451 15,33-29-513-15</inkml:trace>
  <inkml:trace contextRef="#ctx0" brushRef="#br0" timeOffset="32894.9">15739 3707 324 0,'0'0'448'16,"0"0"-75"-16,0 0-70 0,0 0-36 15,0 0-40-15,-23-18-56 0,23 18-19 0,0 0-60 0,0 0 8 16,0 0-47-16,-41 6 16 0,41-6-39 16,-25 12 16-16,25-12-32 0,-27 21 21 0,27-21-35 15,-25 24 32-15,25-24-44 0,-16 21 37 0,16-21-31 16,0 0 32-16,-21 29-40 0,21-29 33 16,0 0-39-16,-10 23 44 0,10-23-31 0,0 0 29 15,0 0-28-15,0 0 32 0,0 0-26 16,-15 21 48-16,15-21-28 0,0 0 33 0,0 0-19 15,0 0 18-15,0 0-16 0,0 0 12 0,0 0 6 16,0 0 10-16,0 0-15 0,0 0 2 0,0 0-14 16,0 0-5-16,0 0-8 0,-26 9-3 15,26-9-4-15,0 0-5 0,0 0-4 0,0 0 1 16,0 0-10-16,0 0-2 0,0 0-7 0,0 0 3 16,-23 15-1-16,23-15 6 0,0 0-5 0,-23 26 6 15,23-26-6-15,-18 30 6 0,18-30-1 16,-17 34-2-16,17-34-1 0,-12 26 3 0,12-26-2 15,0 0 4-15,-9 32-3 0,9-32 9 0,0 0-8 16,0 0 8-16,0 0-3 0,7 30 15 16,-7-30-11-16,0 0 1 0,0 0-1 0,39-3-3 15,-39 3 1-15,0 0 3 0,35-14-4 0,-35 14 9 16,25-15-8-16,-25 15 7 0,25-20-4 16,-25 20 20-16,20-18 9 0,-20 18 8 0,0 0 7 15,23-29-14-15,-23 29-2 0,0 0-8 0,12-27 2 16,-12 27-6-16,0 0 6 0,0 0-13 0,13-22 7 15,-13 22-16-15,0 0 2 0,0 0-11 16,0 0-2-16,0 0-11 0,0 0 8 0,0 0-5 16,0 0 6-16,0 0 2 0,0 0 2 0,0 0-5 15,0 0 9-15,0 0-7 0,0 0 2 16,-4 36 0-16,4-36-3 0,0 0 2 0,0 0-4 16,4 35-1-16,-4-35 5 0,0 0 1 0,0 0-5 15,18 21 4-15,-18-21 0 0,0 0 2 0,0 0 2 16,44-8 2-16,-44 8 0 0,31-18 0 15,-31 18-2-15,29-25 6 0,-29 25-6 0,22-20 3 16,-22 20-4-16,21-18 6 0,-21 18-2 0,0 0-2 16,19-18-2-16,-19 18-3 0,0 0-9 15,0 0 0-15,0 0-2 0,0 0 3 0,0 0 0 16,0 0 3-16,0 0 9 0,0 0-3 0,0 0-6 16,31 10 3-16,-31-10 3 0,0 0-3 15,0 0 3-15,0 0-1 0,8 26 2 0,-8-26 6 16,0 0-4-16,0 0 6 0,0 0 1 0,0 0 15 15,0 0 32-15,0 0 26 0,0 0 22 0,0 0 6 16,0 0-10-16,0 0-24 0,0 0-2 0,0 0-6 16,23-14-8-16,-23 14-9 0,0 0-8 15,6-31-11-15,-6 31-3 0,0 0-9 0,8-36-11 16,-8 36 1-16,0 0 3 0,0 0-9 0,6-30-3 16,-6 30-19-16,0 0 12 0,0 0-5 15,0 0 0-15,0 0-1 0,0 0 11 0,0 0-2 16,0 0 3-16,0 0-68 0,0 0-85 0,0 0-82 15,0 0-77-15,0 0-72 0,-14 18-106 16,14-18-451-16,0 0-599 0</inkml:trace>
  <inkml:trace contextRef="#ctx0" brushRef="#br0" timeOffset="33018.74">16059 3638 290 0,'0'0'310'0,"13"-24"-39"0,-13 24-101 16,0 0 2-16,18-20-81 0,-18 20-8 15,0 0-86-15,0 0-68 0,0 0-67 0,38-4-235 16,-38 4 111-16</inkml:trace>
  <inkml:trace contextRef="#ctx0" brushRef="#br0" timeOffset="33251.54">16138 3895 7 0,'0'0'329'0,"0"0"-72"0,37-13-80 16,-37 13 1-16,35-17-45 0,-35 17 10 0,35-18-43 15,-35 18 40-15,25-12-63 0,-25 12 42 0,0 0-70 16,31-15 44-16,-31 15-68 0,0 0 41 16,0 0-62-16,0 0 44 0,0 0-56 0,0 0 75 15,35 3-46-15,-35-3 66 0,0 0-54 0,0 0 59 16,17 26-52-16,-17-26 45 0,0 0-56 0,19 27 35 16,-19-27-42-16,14 19 28 0,-14-19-37 15,21 14 33-15,-21-14-42 0,29 13 21 0,-29-13-114 16,37 0-47-16,-37 0-137 0,47-11-399 0,-47 11-233 15</inkml:trace>
  <inkml:trace contextRef="#ctx0" brushRef="#br0" timeOffset="33492.48">15431 4222 344 0,'-62'16'450'0,"10"-2"-84"0,5-1-48 0,1-2-19 15,9 0-28-15,4-1-53 0,6-2-53 0,27-8-28 16,-33 13 26-16,33-13 23 0,0 0 3 0,0 0-17 16,58-4-7-16,-15-4-15 0,9-1-25 0,10-4-24 15,10-2-19-15,5 0-18 0,10 0-14 16,0 1-10-16,-9 1-18 0,1 1-45 0,-3 1-69 16,-4 0-73-16,-1 0-47 0,-13 4-87 0,-3-1 16 15,-3 1-79-15,-4-1-466 0,-3 2-445 16</inkml:trace>
  <inkml:trace contextRef="#ctx0" brushRef="#br0" timeOffset="34012.1">17341 3564 247 0,'0'0'582'0,"0"0"-175"16,0 0-66-16,0 0-87 0,0 0-19 0,0 0-41 15,0 0 9-15,-8 25-29 0,8-25-15 0,-19 41-30 16,7-16-21-16,-1 4-18 0,1 6-12 0,-5-2-18 15,1 1-3-15,1 5-16 0,-3-6-3 16,1 5-14-16,-1-2 3 0,1-2-7 0,1-2 1 16,-1-4-4-16,5-1 4 0,-3-4 5 15,15-23 23-15,-20 40 27 0,20-40 28 0,-15 29 47 16,15-29-10-16,0 0-21 0,0 0-33 0,0 0-18 16,0 0-15-16,0 0-7 0,-21-29-5 0,21 29-15 15,7-55-5-15,3 18 0 0,-2-2-12 16,13-10 1-16,0-5-7 0,3 0-6 0,5-8-1 15,6 2 1-15,3 1 1 0,-3 11-6 0,2 2 6 16,-6 6-8-16,-2 8 7 0,-2 4-16 16,-2 3 12-16,-1 6-12 0,-3 3 11 0,-21 16-14 15,37-17 11-15,-37 17 4 0,0 0 3 0,27 13 4 16,-27-13 1-16,0 0-2 0,-6 42 5 0,-6-20 1 16,-3 2-5-16,-8-1-2 0,-1 3-57 15,-3-2-94-15,-2 3-79 0,-2 2-123 0,2-3 8 16,2 1-68-16,-2-2-83 0,4 0-270 0,2-2-361 15</inkml:trace>
  <inkml:trace contextRef="#ctx0" brushRef="#br0" timeOffset="34761.19">17389 3850 386 0,'35'-5'320'0,"-35"5"25"0,27-10-117 0,-27 10 39 15,35-16-85-15,-35 16 40 0,45-23-51 0,-20 9 5 16,4-5-26-16,2-3-3 0,2 0-14 0,2-5-3 15,2-8-5-15,3-3-4 0,1-4-17 16,-2-2-2-16,3-11-11 0,1-3 10 0,-4 1-34 16,-1-1 3-16,-7 7-1 0,-3 4 17 15,-3 0 7-15,-4 7 27 0,-2 2-28 0,-3 4-7 0,-3 1 2 16,-1 6-16-16,-2 1-18 0,-10 26-10 16,15-42-23-16,-15 42-6 0,0 0-3 0,4-30-3 15,-4 30 1-15,0 0-7 0,-35 19 10 0,14 0-10 16,-2 3 16-16,-4 5-18 0,1 6 11 15,-5 5-11-15,0 0 0 0,0 6 14 0,0-3-16 16,2-2-1-16,6-1 3 0,2-4-3 0,5 1 0 16,-1-2-6-16,7 0 3 0,4-3 0 0,6-30-6 15,0 50-5-15,0-50-10 0,16 41-4 16,-16-41-6-16,35 25 1 0,-35-25-12 0,46 13 7 16,-46-13 6-16,47 3 5 0,-47-3 10 15,40-3 6-15,-40 3 4 0,31-5 2 0,-31 5 5 16,0 0 1-16,24-14 0 0,-24 14-1 0,0 0-5 15,0 0 1-15,0 0-3 0,0 0-7 0,0 0 4 16,0 0-4-16,0 0 1 0,0 0 1 16,0 0 3-16,0 0 1 0,-29 12-1 0,29-12-2 15,0 0-3-15,0 0-4 0,19 24-5 0,-19-24 0 16,27 11-1-16,-27-11-2 0,43 7 5 0,-43-7 5 16,48 6 3-16,-48-6 5 0,39 0 0 15,-39 0 14-15,44-8-9 0,-44 8 5 0,41-15-4 16,-41 15 3-16,33-18 3 0,-33 18-4 0,31-19 2 15,-31 19-2-15,23-17 7 0,-23 17 1 0,0 0-5 16,22-23 0-16,-22 23-5 0,0 0-1 16,0 0-3-16,23-17 0 0,-23 17-1 0,0 0 3 15,0 0 2-15,0 0 0 0,25-16 5 16,-25 16 2-16,0 0 2 0,0 0 1 0,25-19 2 16,-25 19 2-16,0 0 14 0,20-25 14 0,-20 25 17 15,17-27 5-15,-17 27 0 0,19-33-1 16,-19 33-4-16,18-39 6 0,-18 39 15 0,17-47 6 15,-7 24 15-15,-10 23 13 0,15-44 0 0,-15 44 21 16,12-39 0-16,-12 39 22 0,4-30-15 0,-4 30-2 16,0 0-30-16,8-27-6 0,-8 27-37 0,0 0-5 15,0 0-33-15,0 0 9 0,0 0-14 16,0 0 20-16,-18 18-25 0,5 5 16 0,3 0-23 16,-7 6 20-16,5 1-2 0,-2 1-1 0,-3 2-8 15,3-1-113-15,-1-2-169 0,-3 0-76 16,3 3-90-16,-1-6-62 0,-1 0-128 0,0-2-523 15,1-1-790-15</inkml:trace>
  <inkml:trace contextRef="#ctx0" brushRef="#br0" timeOffset="34912.3">18383 3506 169 0,'0'0'723'0,"0"0"-189"0,16-25-112 0,-16 25-87 15,23-22-65-15,-23 22-44 0,46-26-42 0,-17 14-36 16,2 0-34-16,2 0-21 0,2 1-15 0,0-1-18 15,0 2-26-15,-2 3-77 0,0 0-96 0,-33 7-63 16,58-9-109-16,-58 9-80 0,0 0-338 16,48 5-306-16</inkml:trace>
  <inkml:trace contextRef="#ctx0" brushRef="#br0" timeOffset="35115.66">17879 4110 483 0,'-50'25'1045'0,"7"-6"-126"15,7-3-110-15,3 1-67 0,4-4-120 0,29-13-96 16,-37 11-101-16,37-11 31 0,0 0-25 0,33-22-66 16,4 5-58-16,21-3-65 0,6-1-43 15,21-7-41-15,0 0-37 0,20-5-16 0,-1 2-19 16,1-1-42-16,-12 5-65 0,-2 1-109 0,-4 3-148 16,-9 0-98-16,-11 5-129 0,-10 3-113 15,-11 3 26-15,-5 3 128 0,-6 1-34 0,-35 8-77 16,42-13-705-16,-42 13-928 0</inkml:trace>
  <inkml:trace contextRef="#ctx0" brushRef="#br0" timeOffset="64133.98">3452 5664 173 0,'-39'6'601'0,"2"-1"-140"16,1 0-44-16,3 2-44 0,33-7-19 15,-57 7-39-15,57-7 11 0,-48 6-14 0,48-6 6 16,0 0-14-16,-43 5-33 0,43-5-46 0,0 0-41 16,0 0-32-16,0 0-18 0,0 0 26 15,0 0 58-15,41-25-1 0,0 12 16 0,7-4 58 16,12-3-12-16,16-6-20 0,3 0-18 0,-1-3 10 15,-3 2-13-15,-7 4 7 0,-8 1-32 0,0 3 9 16,-15 3-37-16,-1 2-166 0,-9 1-19 16,0 2 0-16,-2-1 0 0,-8 3 0 0,-25 9 0 15,47-15 0-15,-47 15 0 0,38-11 0 0,-38 11 0 16,0 0 0-16,33-9 0 0,-33 9 0 0,0 0 0 16,0 0 0-16,27-12 0 0,-27 12 0 15,0 0 0-15,0 0-464 0,0 0-262 0,0 0-75 16,0 0 42-16,0 0 160 0,0 0-22 0,-15-24-103 15,15 24-379-15,-33-17-751 0</inkml:trace>
  <inkml:trace contextRef="#ctx0" brushRef="#br0" timeOffset="64436.65">2898 4972 283 0,'0'0'745'16,"-43"12"-124"-16,43-12-67 0,-29 7-53 15,29-7-30-15,0 0-53 0,0 0-55 0,0 0-51 16,0 0-11-16,0 0 26 0,0 0-28 0,43-16-5 16,-1 4-29-16,5-2 52 0,13-4-70 0,4 2-29 15,4-2-56-15,7 0-11 0,9-3-39 16,-1 0-10-16,2 1-34 0,-11 3-6 0,-3-1-3 0,-5 0-31 15,-4 3 9-15,-2-1-24 0,-11 3 6 0,-5 3-9 16,-5-2-96-16,-2 4-154 0,-4 4-132 16,-6-4-125-16,-27 8-48 0,46-10 100 0,-46 10-44 15,0 0-85-15,0 0-190 0,0 0-287 0,0 0-705 16</inkml:trace>
  <inkml:trace contextRef="#ctx0" brushRef="#br1" timeOffset="76557.89">3051 7247 23 0,'-39'-3'549'0,"39"3"-131"15,0 0-69-15,0 0-45 0,-33-4-16 16,33 4-24-16,0 0-28 0,0 0-9 0,0 0-3 16,0 0-16-16,-37-4-14 0,37 4-23 0,0 0-33 15,0 0-6-15,0 0-18 0,0 0 32 0,0 0 47 16,0 0 29-16,31-17 4 0,-5 8 8 0,7-3-26 15,9-3 7-15,7-1-34 0,9-6 13 16,21-4 34-16,4-2 30 0,1-2-36 0,16-7-6 16,-14 6-13-16,1 1-11 0,-6 0-41 0,-5 4 10 15,-14 3-32-15,-4 2 28 0,-10 5-12 16,-5 0 26-16,-4 3-18 0,-3-2-6 0,-3 3-147 16,-4 1 0-16,-5 3 0 0,-24 8 0 15,46-15 0-15,-46 15 0 0,33-13 0 0,-33 13 0 16,27-10 0-16,-27 10 0 0,0 0 0 0,0 0 0 15,33-10 0-15,-33 10 0 0,0 0 0 0,0 0 0 16,0 0-107-16,0 0-556 0,0 0-179 0,0 0-107 16,0 0 187-16,0 0-777 0,-35 10-1250 15</inkml:trace>
  <inkml:trace contextRef="#ctx0" brushRef="#br1" timeOffset="80982.62">3427 7743 251 0,'0'0'387'16,"-37"3"-87"-16,37-3-19 0,0 0-36 0,-47 2-21 16,47-2 0-16,0 0-28 0,-50 4-6 0,50-4-11 15,0 0 1-15,-46 2-9 0,46-2 1 0,0 0 1 16,0 0-7-16,-41 5 10 0,41-5 2 0,0 0-11 15,0 0 1-15,-33 3 1 0,33-3-7 16,0 0-5-16,0 0-12 0,0 0-13 0,0 0 2 16,0 0-7-16,0 0 17 0,0 0 4 15,0 0 32-15,21-26-34 0,10 11 75 0,8 2-51 16,2-4 0-16,7 1-59 0,-1 0 13 0,1 0-44 16,2 0 22-16,-3 1-46 0,-1 0 32 0,-5 0-39 15,2 4 17-15,-3 0-22 0,-5-2 24 0,-4 2-19 16,-2 0 27-16,0 4-19 0,-29 7 14 15,45-13-24-15,-45 13 4 0,33-13-14 0,-33 13 13 16,0 0-18-16,37-12-6 0,-37 12-9 0,0 0 7 16,0 0-17-16,31-10 3 0,-31 10-8 15,0 0-16-15,0 0-49 0,0 0-99 0,0 0-120 16,0 0-76-16,0 0-126 0,0 0-76 0,0 0 136 16,-16 18-48-16,16-18-3 0,-29 26-36 15,6-11-85-15,3-1-397 0,1 6-650 0</inkml:trace>
  <inkml:trace contextRef="#ctx0" brushRef="#br1" timeOffset="81684.75">2981 8505 481 0,'0'0'456'0,"0"0"-90"0,0 0-51 0,0 0-42 15,0 0-18-15,-35-4-42 0,35 4 2 0,0 0-32 16,0 0-23-16,0 0-27 0,0 0 2 0,0 0 19 15,31-22-2-15,-2 10 5 0,6-3 9 0,6 0 9 16,15-7 6-16,4-2 0 0,12-3 0 16,7-3-8-16,1 0-2 0,-1 0-21 0,-1 0-4 15,1 3-33-15,-15 4 1 0,-2-1-33 16,-6 4 10-16,-11 2-28 0,1 3 34 0,-9 0-20 16,-2 3 30-16,-4 0-37 0,-2 1 19 0,-2 1-39 15,-27 10 25-15,43-16-43 0,-43 16 27 16,34-13-42-16,-34 13 26 0,0 0-41 0,35-13 33 15,-35 13-47-15,0 0 26 0,0 0-79 0,27-11-69 16,-27 11-125-16,0 0-78 0,0 0 6 0,0 0-30 16,0 0-47-16,0 0-42 0,-27 11-79 0,27-11-58 15,-38 19-327-15,16-8-560 0</inkml:trace>
  <inkml:trace contextRef="#ctx0" brushRef="#br1" timeOffset="91898.22">19199 6024 22 0,'0'0'608'0,"0"0"-155"15,0 0-112-15,0 0-45 0,0 0-63 0,0 0-15 16,0 0-56-16,0 0-11 0,0 0-34 16,0 0-11-16,0 0-34 0,0 0 19 0,0 0 13 15,-8 26 37-15,-4 4-14 0,-1 4 13 0,-3 7-8 16,-5 7-21-16,-2 6 5 0,-1 5-24 0,-3 10 5 16,-6-1-29-16,2 2-4 0,0 1-10 15,-2-1-10-15,2-3-10 0,2 0 0 0,2-11-9 16,4 0-6-16,0-5-23 0,3-3-79 0,1-6-108 15,5-4-104-15,-3-4-111 0,0-6-77 16,3-5-396-16,14-23-512 0</inkml:trace>
  <inkml:trace contextRef="#ctx0" brushRef="#br1" timeOffset="92110.24">18408 6900 671 0,'0'0'570'0,"0"0"-100"0,-9-33-93 0,9 33-76 15,0 0-66-15,0 0-37 0,0 0-49 16,7-36-23-16,-7 36-31 0,33-26-15 0,-6 12-16 16,6-1-10-16,2 0-14 0,6 0-1 0,3 0-14 15,-1 2 3-15,0-1-12 0,3-1 2 16,-1 1-6-16,-1 3 3 0,1-2-5 0,-6 1-7 16,-1-2-43-16,-5 7-77 0,0-2-78 0,-33 9-81 15,52-10-37-15,-52 10-51 0,0 0-360 0,43 1-303 16</inkml:trace>
  <inkml:trace contextRef="#ctx0" brushRef="#br1" timeOffset="92476.71">18656 7186 281 0,'-15'18'314'0,"15"-18"-102"15,-25 30-4-15,25-30-70 0,-12 26-2 0,12-26-41 16,0 0 8-16,10 25-36 0,-10-25 20 0,0 0-35 15,42 11 27-15,-42-11 8 0,43-4 18 0,-43 4 16 16,50-13-18-16,-50 13 27 0,49-19-11 0,-26 6 17 16,-2-2-17-16,2 0 15 0,-3-1-26 15,1-2 11-15,-3-1-23 0,1-2-17 0,0-1-13 16,3-3-13-16,1 3-11 0,0-4-7 16,0 1-10-16,-1 0-5 0,3-2-4 0,-2 2 0 15,2 1-7-15,-3 2-2 0,-1 3-3 0,0 1-1 16,-21 18 1-16,33-31-2 0,-33 31 0 0,25-22-6 15,-25 22 4-15,0 0-2 0,22-20-4 16,-22 20 1-16,0 0-1 0,0 0 7 0,0 0 2 16,0 0-1-16,17 20 3 0,-17-20 0 0,-4 28 0 15,4-28-16-15,-13 43 13 0,13-43-36 0,-16 46-44 16,16-46-67-16,-13 45-51 0,13-45-61 16,-12 42-77-16,12-42-33 0,-4 34-304 0,4-34-228 15</inkml:trace>
  <inkml:trace contextRef="#ctx0" brushRef="#br1" timeOffset="92977.47">19534 6957 127 0,'0'0'524'0,"0"0"-137"0,0 0-84 15,0 0-38-15,-4-32-33 0,4 32-29 0,0 0-35 16,0 0-39-16,-27-11-26 0,27 11-35 0,0 0-1 16,0 0-23-16,-39 5-2 0,39-5-18 0,-25 12 0 15,25-12-23-15,-23 19 23 0,23-19-18 16,-24 19 12-16,24-19-20 0,0 0 17 0,-15 32-16 15,15-32 13-15,0 0-13 0,0 0 6 0,15 28-16 16,-15-28 22-16,0 0-19 0,33 10 21 16,-33-10-21-16,0 0 20 0,0 0-15 0,41-3 17 15,-41 3-16-15,0 0 17 0,33-19-22 0,-33 19 18 16,0 0-8-16,27-20 10 0,-27 20 11 16,0 0-12-16,19-23 7 0,-19 23 1 0,0 0-22 15,0 0 13-15,14-19-16 0,-14 19 14 0,0 0-20 16,0 0 18-16,0 0-14 0,0 0 12 0,0 0-13 15,21-20 11-15,-21 20-18 0,0 0 21 0,0 0-18 16,0 0 21-16,0 0-15 0,0 0 15 16,20-15-9-16,-20 15 27 0,0 0 20 0,0 0 19 15,0 0 12-15,0 0 5 0,0 0 9 16,0 0 4-16,21-13 9 0,-21 13 8 0,0 0 5 16,0 0-3-16,0 0-13 0,0 0-6 0,0 0-23 15,0 0-6-15,0 0-22 0,0 0 1 0,0 0-11 16,0 0-1-16,17-20-13 0,-17 20 8 0,0 0-18 15,0 0 7-15,0 0-14 0,10-28 4 16,-10 28-16-16,4-28-3 0,-4 28-17 0,6-41 3 16,-6 41-9-16,9-52 14 0,-9 52-7 0,10-53 10 15,-10 53 3-15,6-48 4 0,-6 48-5 16,4-35-29-16,-4 35-35 0,0 0-51 0,4-34-44 16,-4 34-50-16,0 0-90 0,0 0-76 0,0 0-507 15,0 0-539-15</inkml:trace>
  <inkml:trace contextRef="#ctx0" brushRef="#br1" timeOffset="93312.85">19820 6757 380 0,'0'0'439'0,"0"0"-96"0,20-18-75 16,-20 18-47-16,0 0-41 0,0 0-39 15,0 0-33-15,25-12-25 0,-25 12-8 0,0 0-19 16,0 0-3-16,0 0-5 0,21 17 13 0,-21-17 29 15,0 0 10-15,8 32 2 0,-8-32-5 16,0 0-2-16,0 44-14 0,0-44-8 0,-2 30-12 16,2-30-10-16,0 0-14 0,-2 40-6 0,2-40-3 15,0 0-7-15,0 0 0 0,4 32-3 16,-4-32-3-16,0 0 0 0,0 0 3 0,0 0-7 0,0 0 1 16,50-14-3-16,-28-1 18 0,1 2 26 15,-23 13 11-15,41-26 20 0,-41 26 11 0,38-22-14 16,-38 22-8-16,26-18-24 0,-26 18-5 0,0 0-18 15,27-11 2-15,-27 11-17 0,0 0 7 16,0 0-9-16,0 0 8 0,44 5-7 0,-44-5 5 16,22 13-13-16,-22-13-39 0,27 17-99 0,-27-17-150 15,25 21-183-15,-25-21-540 0,21 16-662 16</inkml:trace>
  <inkml:trace contextRef="#ctx0" brushRef="#br1" timeOffset="93757.71">23751 5720 381 0,'-10'-28'543'0,"10"28"-91"0,0 0-56 15,0 0-47-15,0 0-70 0,-8-28-39 0,8 28-40 16,0 0-32-16,0 0-38 0,0 0-27 0,0 0-27 15,0 0-16-15,0 0-15 0,0 0-8 0,0 0-4 16,0 0-3-16,-25 36 19 0,25-36 37 16,-8 54 3-16,-3-19 26 0,1 3-18 0,-3 0 0 15,-3 7-16-15,-3 5-13 0,-3 2-12 0,-1 1-14 16,0 1-6-16,2-3-7 0,-1 2 6 16,3-6-19-16,3-4-16 0,-3-1-71 0,7-8-74 15,-3 2-73-15,3-3-74 0,1-5-90 0,1-2-48 16,-2-3-470-16,12-23-540 0</inkml:trace>
  <inkml:trace contextRef="#ctx0" brushRef="#br1" timeOffset="93943.7">23137 6526 664 0,'0'0'627'0,"0"0"-123"15,0 0-89-15,0-32-79 0,0 32-58 0,15-26-49 16,-15 26-44-16,39-35-28 0,-12 16-32 15,6 1-41-15,6-2-1 0,3 1-31 0,3 0 4 16,1 2-27-16,1-2 11 0,-1 3-25 16,-1 2-2-16,1-1-80 0,-3 3-75 0,-2 3-85 15,-1 1-72-15,-1-1-55 0,-6 1-84 0,0 3-309 16,-33 5-331-16</inkml:trace>
  <inkml:trace contextRef="#ctx0" brushRef="#br1" timeOffset="94457.83">24074 6240 528 0,'0'0'550'0,"0"0"-132"16,0 0-46-16,0 0-83 0,0 0-49 0,0 0-63 15,0 0-24-15,0 0-50 0,0 0-16 0,0 0-18 16,0 0 0-16,0 0-24 0,0 0 3 16,43-4-21-16,-43 4 9 0,0 0-21 0,39-14 18 0,-39 14-10 15,23-14 42-15,-23 14 12 0,0 0 34 16,27-19-1-16,-27 19 46 0,0 0 14 0,0 0-9 15,0 0-22-15,10-24-15 0,-10 24-29 0,0 0-34 16,0 0-7-16,-31-10-14 0,31 10-15 16,-31 4-6-16,31-4-1 0,-45 15-10 0,22-4-8 15,-2 3 3-15,3 0 3 0,1 2-11 16,2 0 6-16,19-16-12 0,-31 34 6 0,31-34-7 16,-18 31 12-16,18-31-13 0,0 0 7 0,-9 35-8 15,9-35 7-15,0 0 2 0,21 17 0 16,-21-17-5-16,0 0 7 0,54-3-9 0,-54 3 15 15,54-16-6-15,-28 5 6 0,1-2-1 0,-2-1 2 16,0 1 2-16,-2-4-9 0,-1-1 7 0,-3 1-2 16,2-1-1-16,-3 0-3 0,-1-1 3 15,-17 19 4-15,31-32-1 0,-31 32-2 0,23-26 2 16,-23 26-6-16,18-21 7 0,-18 21-7 0,0 0-2 16,19-20-9-16,-19 20 2 0,0 0-3 0,0 0 1 15,0 0 2-15,18-17-7 0,-18 17 0 16,0 0 7-16,0 0 7 0,0 0 8 0,0 0 5 15,4 36 18-15,-4-36 7 0,-6 28 1 16,6-28-7-16,-8 41-3 0,8-41 0 0,-17 45-6 0,17-45 9 16,-16 44-13-16,16-44 1 0,-17 42-29 15,17-42-98-15,-18 41-96 0,18-41-101 16,-17 35-100-16,17-35-133 0,-16 21-464 0,16-21-661 16</inkml:trace>
  <inkml:trace contextRef="#ctx0" brushRef="#br1" timeOffset="94643.41">24748 5917 216 0,'18'-30'652'0,"-3"4"-154"15,1 4-64-15,-16 22-77 0,23-38-57 16,-23 38-69-16,19-28-35 0,-19 28-58 0,0 0-19 16,18-25-46-16,-18 25 1 0,0 0-27 0,0 0 9 15,17 25-19-15,-17-25 12 0,-4 46-25 0,-5-19 14 16,1 3-22-16,-2 4 15 0,-3 2-38 0,-1-4-119 15,-1 2-115-15,-5 1-167 0,-3 1-470 16,0-3-508-16</inkml:trace>
  <inkml:trace contextRef="#ctx0" brushRef="#br1" timeOffset="94791.2">24483 6260 625 0,'19'-20'571'0,"1"0"-153"16,7-2-64-16,4 0-95 0,2-1-43 0,6-1-53 15,9-3-20-15,2 1-44 0,3 4-2 0,1-2-57 16,4 2-123-16,-2-2-152 0,-5 3-223 0,1 1-243 16,-8 1-267-16</inkml:trace>
  <inkml:trace contextRef="#ctx0" brushRef="#br1" timeOffset="95744.04">17796 7762 662 0,'0'0'578'15,"0"0"-83"-15,0 0-66 0,-42 1-79 0,42-1-62 16,0 0-61-16,0 0-51 0,0 0-32 0,0 0-27 16,0 0-3-16,56-15 9 0,10 2 11 0,32-6 2 15,34-6-18-15,25-5-6 0,70-9-13 16,5-4-15-16,1 1-16 0,-1 4-18 0,-5-3-5 15,-10 7-8-15,-39 6-3 0,-29 2-17 0,-6 3 6 16,-13 2-4-16,-8 1-2 0,-29 3 2 16,-17 5-4-16,-9 1 11 0,-12 2 80 0,-7 1 57 15,-5-1 31-15,-6 3 5 0,-6 1-35 16,-31 5-21-16,44-13-7 0,-44 13-32 0,0 0-46 16,0 0-106-16,0 0-157 0,0 0-77 0,0 0-51 0,0 0-70 15,0 0-71-15,-41 9-103 0,41-9-595 16,-54 25-817-16</inkml:trace>
  <inkml:trace contextRef="#ctx0" brushRef="#br1" timeOffset="106892.07">17794 8030 124 0,'0'0'408'0,"0"0"-109"0,0 0-25 15,-25-16-50-15,25 16-25 0,0 0-30 0,-43-6-26 16,43 6-27-16,-42 3-22 0,42-3-22 16,-56 11-12-16,27-3-12 0,1 5-10 0,-1 1-9 15,0 4-4-15,2 4-11 0,4 1 4 0,0 8-14 16,9 1 4-16,-1 2-7 0,7 2 14 15,4-3-8-15,6 5 4 0,0-2-6 0,0-1 2 16,4 0-3-16,3 1 1 0,-3-5 2 0,-4-1 13 16,-2-30 39-16,6 52 55 0,-6-52 62 0,4 42 54 15,-4-42 14-15,-6 29 0 0,6-29-33 0,-25 27-30 16,25-27-42-16,-37 15-30 0,37-15-15 16,-48 4-16-16,48-4-18 0,-51-6-10 0,51 6-16 15,-52-15-7-15,52 15-10 0,-45-15-30 0,45 15-51 16,-36-17-71-16,36 17-77 0,-22-18-73 15,22 18-80-15,0 0-50 0,0 0-30 0,0-30-366 16,0 30-419-16</inkml:trace>
  <inkml:trace contextRef="#ctx0" brushRef="#br1" timeOffset="107212.27">17701 8417 60 0,'0'0'404'0,"0"0"-88"0,0 0-12 16,0 0-53-16,0 0-16 0,0 0-25 0,0 0-28 0,0 0-16 15,0 0-41-15,-37 1-7 0,37-1-32 16,0 0 11-16,-36 12-14 0,36-12 8 0,-33 15-21 15,33-15 1-15,-39 21-19 0,39-21 2 0,-37 24-24 16,37-24-6-16,-39 24-7 0,39-24-2 16,-31 29-4-16,31-29 0 0,-27 30-6 0,27-30 2 15,-19 33-2-15,19-33 3 0,-8 33-8 16,8-33-38-16,0 0-63 0,2 36-59 0,-2-36-86 16,0 0-50-16,23 22-422 0,-23-22-291 0</inkml:trace>
  <inkml:trace contextRef="#ctx0" brushRef="#br1" timeOffset="108816.49">17825 8583 405 0,'0'0'363'0,"0"0"-70"16,-4-30-43-16,4 30-51 0,0 0-16 0,0 0-42 15,0 0-19-15,0 0-34 0,0 0-11 16,0 0-24-16,0 0-8 0,0 0-18 0,0 0 5 15,0 0-10-15,-33 8 5 0,33-8-4 16,0 0-5-16,-23 29 4 0,23-29-11 0,-15 23 0 0,15-23-2 16,-12 22 0-16,12-22 3 0,0 0-15 15,-17 28 9-15,17-28-1 0,0 0-7 0,0 0 7 16,-8 27-1-16,8-27-5 0,0 0 5 0,0 0-11 16,0 0 11-16,0 0-3 0,0 0 3 0,2 30-5 15,-2-30 10-15,0 0-2 0,0 0-4 16,0 0 4-16,0 0-4 0,0 0 5 0,0 0-3 15,0 0-5-15,0 0 2 0,0 0 0 16,0 0 5-16,0 0-9 0,15-23 2 0,-15 23 4 16,0 0-4-16,0 0 4 0,0 0 0 0,0 0 3 15,0 0-1-15,0 0-6 0,0 0 11 16,4-28 11-16,-4 28 3 0,0 0 11 0,0 0 3 16,0 0 4-16,0 0 5 0,0 0 4 0,0 0-1 15,0 0-4-15,0 0 11 0,0 0-27 0,0 0 14 16,0 0-26-16,-15-21-2 0,15 21-2 0,0 0-2 15,0 0-4-15,0 0 0 0,0 0-7 16,0 0 3-16,0 0 0 0,0 0-3 0,0 0 0 16,0 0-1-16,0 0 2 0,0 0-3 0,0 0 2 15,0 0-4-15,0 0 2 0,-33 5 0 16,33-5 2-16,0 0-1 0,0 0-2 0,0 0 1 16,0 0 0-16,0 0 2 0,0 0-4 15,0 0 5-15,0 0-2 0,0 0 0 0,0 0-3 16,0 0 2-16,0 0-3 0,0 0 1 0,0 0-1 15,0 0-2-15,0 0 3 0,0 0-3 0,0 0 2 16,0 0-6-16,0 0 8 0,0 0-8 16,0 0-9-16,0 0-8 0,0 0-9 0,0 0 3 15,0 0 6-15,0 0 2 0,0 0 8 0,0 0 3 16,0 0 2-16,0 0 14 0,0 0-10 0,0 0 13 16,35-5-15-16,-35 5 10 0,0 0-11 15,21-16 22-15,-21 16-18 0,0 0 10 0,27-22-8 16,-27 22 9-16,0 0-18 0,25-22 20 0,-25 22-12 15,0 0 12-15,23-19-14 0,-23 19 14 0,0 0-8 16,0 0 8-16,20-20-13 0,-20 20 17 0,0 0-14 16,0 0 14-16,0 0-15 0,21-19 14 15,-21 19-12-15,0 0 11 0,0 0-11 0,0 0 5 16,0 0-9-16,0 0 13 0,0 0-16 0,0 0 17 16,0 0-13-16,0 0 12 0,0 0-15 15,0 0 17-15,0 0-14 0,0 0 12 0,0 0-11 16,0 0 14-16,-29 14-11 0,29-14 10 0,-21 16-12 15,21-16-1-15,-22 20 2 0,22-20 0 16,-27 26 1-16,27-26 1 0,-25 27-1 0,25-27 2 16,-25 29-4-16,25-29 3 0,-19 30 0 0,19-30 0 15,-14 23-3-15,14-23 8 0,0 0-7 16,-12 31 2-16,12-31 1 0,0 0-1 0,0 0 2 16,-5 29-2-16,5-29 2 0,0 0 2 15,0 0 1-15,21 16-1 0,-21-16-2 0,0 0 3 0,0 0-3 16,50-2 4-16,-50 2-1 0,0 0-1 15,39-9-1-15,-39 9 2 0,0 0 0 0,37-17 2 16,-37 17 0-16,0 0 13 0,29-21-14 0,-29 21 24 16,0 0-15-16,21-23 16 0,-21 23-15 15,0 0 23-15,0 0-12 0,14-27 14 0,-14 27-13 16,0 0 10-16,0 0-15 0,0 0 7 0,9-27-15 16,-9 27 5-16,0 0-10 0,0 0 5 15,0 0-9-15,0 0 4 0,0 0-10 0,0 0 7 16,0 0-12-16,0 0 9 0,0 0-17 0,6-28 15 15,-6 28-14-15,0 0 12 0,0 0-7 0,0 0 8 16,0 0-5-16,0 0 8 0,0 0-9 0,0 0 10 16,0 0-11-16,0 0 11 0,20 18-13 15,-20-18 13-15,0 0-10 0,0 0 10 0,0 0-10 16,0 0 11-16,0 0-7 0,0 0 10 0,0 0-12 16,0 0 9-16,25-11-8 0,-25 11 9 15,0 0-9-15,0 0 9 0,0 0-10 0,11-23 9 16,-11 23-9-16,0 0 7 0,0 0-11 0,0 0 12 15,0 0-12-15,0 0 9 0,0 0-9 16,0 0 8-16,0 0-16 0,0 0 16 0,0 0-9 16,0 0 6-16,0 0-10 0,0 0 14 0,0 0-15 15,0 0 19-15,0 0-15 0,0 0 14 0,0 0-15 16,0 0 6-16,-5 41-1 0,5-41 3 16,0 0-3-16,2 42 3 0,-2-42 2 0,0 0 0 15,7 38 0-15,-7-38-2 0,0 0 1 0,10 28 0 16,-10-28 1-16,0 0 4 0,0 0 1 15,23 14 9-15,-23-14-12 0,0 0 9 0,43-14-9 16,-43 14 10-16,33-24-12 0,-12 8 15 0,-7-2-10 16,5-4 14-16,-2-5-9 0,-1-1 21 15,-1-4-3-15,-1-2 2 0,0-2 7 0,-1-1 0 16,-3 1 7-16,-2-3 1 0,-1 2-5 0,-3 2-1 16,0-1 5-16,-2 4 0 0,-2 0-5 0,2 2-9 15,-2 30 2-15,-2-52-8 0,2 52-4 0,-4-40-3 16,4 40-7-16,-2-30 2 0,2 30-3 15,0 0-2-15,-4-37-7 0,4 37-5 0,0 0 1 16,0 0 0-16,0 0-1 0,-11-22-3 0,11 22 0 16,0 0 7-16,-18 17-4 0,18-17 5 15,-19 27-6-15,19-27 6 0,-18 42-6 0,7-19 12 16,3 4-12-16,-2 3 9 0,3 0-3 16,-1 3 5-16,0-2-7 0,2 2 8 0,2-1-10 0,-1-1 8 15,1-1-9-15,2 0 7 0,2-30-5 16,2 55 1-16,-2-55 1 0,9 48 4 0,-9-48-9 15,12 42 14-15,-12-42-13 0,16 36 8 0,-16-36-3 16,23 30 2-16,-23-30-10 0,25 20-26 16,-25-20-52-16,23 15-80 0,-23-15-83 0,0 0-88 15,33 7-94-15,-33-7-415 0,0 0-466 0</inkml:trace>
  <inkml:trace contextRef="#ctx0" brushRef="#br1" timeOffset="109304.22">18370 8565 551 0,'0'0'402'16,"0"0"-92"-16,0 0-61 0,0 0-47 0,3-32-46 15,-3 32-27-15,0 0-33 0,0 0-20 0,18-28-11 16,-18 28-13-16,0 0-7 0,23-23-18 16,-23 23 1-16,0 0-7 0,19-18 0 0,-19 18 5 15,0 0 7-15,0 0 23 0,0 0 3 0,22-17 33 16,-22 17-4-16,0 0 16 0,0 0-21 0,0 0 5 15,0 0-27-15,11-23 4 0,-11 23-15 16,0 0 6-16,0 0-16 0,0 0 2 0,0 0-15 16,0 0 1-16,0 0-13 0,-17-21 4 0,17 21-9 15,0 0 3-15,0 0-11 0,0 0 5 16,-39 6-7-16,39-6 4 0,0 0-8 0,-35 15 12 16,35-15-16-16,-25 23 12 0,25-23-8 0,-23 28 7 15,23-28-6-15,-16 30 3 0,16-30-7 16,-11 26 12-16,11-26-12 0,0 0 13 0,-2 38-9 15,2-38 8-15,0 0-11 0,13 30 10 0,-13-30-10 16,0 0-2-16,24 17-34 0,-24-17-1 0,0 0-24 16,0 0 8-16,0 0-7 0,46-2 24 15,-46 2-6-15,0 0 24 0,27-15-5 0,-27 15 12 16,0 0-4-16,0 0 17 0,25-19-13 16,-25 19 20-16,0 0-12 0,0 0 19 0,18-17-18 0,-18 17 12 15,0 0-15-15,0 0 11 0,0 0-10 16,21-14 11-16,-21 14-16 0,0 0 16 0,0 0-16 15,0 0 21-15,0 0-15 0,0 0 18 0,0 0-13 16,31 8 15-16,-31-8-45 0,0 0-94 16,0 0-126-16,0 0-146 0,14 22-281 0,-14-22-244 15</inkml:trace>
  <inkml:trace contextRef="#ctx0" brushRef="#br1" timeOffset="109431.65">18652 8655 171 0,'0'0'740'0,"0"0"-181"15,0 0-117-15,0 0-89 0,0 0-79 16,0 0-52-16,0 0-54 0,0 0-29 0,0 0-78 16,20-16-88-16,-20 16-120 0,0 0-143 0,0 0-157 15,0 0-256-15,0 0-272 0</inkml:trace>
  <inkml:trace contextRef="#ctx0" brushRef="#br1" timeOffset="109923.41">18933 8464 324 0,'0'0'478'16,"0"0"-90"-16,0 0-80 0,0 0-64 15,0 0-31-15,8-25-49 0,-8 25-38 0,0 0-29 16,19-19-12-16,-19 19-19 0,0 0 2 0,20-28-9 15,-20 28 20-15,21-27-17 0,-21 27 9 0,19-34-4 16,-19 34-5-16,18-38 1 0,-5 15 7 16,-13 23-12-16,16-49 1 0,-8 22-5 0,-1-1-4 15,1-2-5-15,0 1 19 0,-2 1-8 0,-6 28 22 16,7-53-10-16,-7 53 18 0,6-38-12 0,-6 38-9 16,0 0-19-16,0-44-2 0,0 44-9 15,0 0-8-15,0 0-11 0,-6-27-9 0,6 27 2 16,0 0-5-16,0 0 2 0,-27 27-2 0,27-27-7 15,-13 49 1-15,7-17 0 0,2 7 2 16,2 1 7-16,0 3-10 0,4 6 8 0,0-2-4 16,0 4 8-16,2 1-7 0,-2-3 13 15,2 3-3-15,-4-3 3 0,2-1 1 0,-2-2 3 16,-2-1 4-16,0-3 6 0,-2-4 7 0,-2 0 9 16,0-5 7-16,-3-2 32 0,-3-2 16 0,-2-3-2 15,1-3-5-15,-5-4-15 0,-1-4-11 0,19-15-11 16,-39 24-13-16,39-24-7 0,-38 13-11 15,38-13-8-15,0 0-24 0,-43-6-63 0,43 6-78 16,-23-16-58-16,23 16-49 0,-6-30-62 0,6 30-57 16,10-51-60-16,1 23-6 0,3-5-428 15,3 3-495-15</inkml:trace>
  <inkml:trace contextRef="#ctx0" brushRef="#br1" timeOffset="110125.41">19315 8324 379 0,'0'0'412'0,"21"-16"-57"15,-21 16-43-15,0 0-35 0,0 0-34 0,25-15-36 16,-25 15-24-16,0 0-48 0,0 0-28 0,0 0-21 16,0 0-21-16,0 0-13 0,0 0-13 15,0 0 8-15,0 0-21 0,29 10 11 0,-29-10-20 16,0 0 15-16,2 35-18 0,-2-35 10 16,-4 32-24-16,4-32 24 0,-9 42-18 0,9-42 12 15,-12 42-15-15,12-42 0 0,-13 43-28 0,13-43-75 16,-12 36-103-16,12-36-121 0,-19 32-449 0,19-32-365 15</inkml:trace>
  <inkml:trace contextRef="#ctx0" brushRef="#br1" timeOffset="110388.17">19596 8115 56 0,'11'-25'574'0,"-11"25"-154"0,14-35-51 16,-14 35-49-16,13-29-32 0,-13 29-61 15,0 0-25-15,14-31-53 0,-14 31-14 0,0 0-27 16,0 0-32-16,10-25-4 0,-10 25-17 0,0 0-25 16,0 0 20-16,0 0 11 0,0 0 10 0,0 0-4 15,13 30 6-15,-13-30-9 0,4 40 2 16,-4-40-9-16,0 57-10 0,0-57-3 0,-2 64-12 16,0-31-1-16,0 2-7 0,0 0 3 0,-3-1-10 15,1-1-1-15,0-1-38 0,-2-4-92 0,2 1-110 16,-6-4-144-16,-1-3-101 0,11-22-357 15,-25 40-439-15</inkml:trace>
  <inkml:trace contextRef="#ctx0" brushRef="#br1" timeOffset="110542.15">19512 8496 30 0,'0'0'784'0,"12"-26"-202"0,-12 26-132 15,0 0-77-15,12-23-83 0,-12 23-55 0,0 0-45 16,29-30-35-16,-29 30-35 0,29-23-19 0,-29 23-26 15,35-18-8-15,-35 18-17 0,36-19-7 0,-36 19-43 16,28-14-65-16,-28 14-128 0,27-12-146 16,-27 12-164-16,0 0-268 0,27-12-363 0</inkml:trace>
  <inkml:trace contextRef="#ctx0" brushRef="#br1" timeOffset="110874.37">19867 8417 563 0,'0'0'518'0,"-25"13"-119"0,25-13-48 16,0 0-76-16,0 0-51 0,0 0-57 0,0 0-19 16,0 0-40-16,0 0-4 0,0 0-29 15,0 0 4-15,0 0-26 0,0 0 6 0,37-10-24 16,-37 10 7-16,0 0-19 0,32-10 7 0,-32 10-17 16,0 0 11-16,28-10-18 0,-28 10 12 0,0 0-19 15,0 0-3-15,34-10-74 0,-34 10-67 16,0 0-95-16,24-13-87 0,-24 13-466 0,0 0-393 15</inkml:trace>
  <inkml:trace contextRef="#ctx0" brushRef="#br1" timeOffset="111188.66">20214 7857 35 0,'0'0'638'0,"0"0"-146"16,0 0-67-16,7-30-52 0,-7 30-59 0,0 0-55 16,0 0-37-16,0 0-43 0,0 0-31 0,0 0-29 15,0 0-26-15,0 0-17 0,0 0-19 0,0 0-16 16,0 0-9-16,0 0-6 0,0 0-1 16,0 0-3-16,0 0-3 0,0 0 0 0,0 0 0 15,-9 38-3-15,9-38 3 0,-4 47-4 0,4-47-3 16,-4 52 2-16,4-52-3 0,-6 55 1 0,6-55-4 15,-6 56 1-15,6-56-1 0,-5 53 0 16,5-53-2-16,-6 46-16 0,6-46-59 0,-2 44-52 16,2-44-81-16,-10 36-81 0,10-36-63 15,-10 29-57-15,10-29-336 0,-25 30-319 0</inkml:trace>
  <inkml:trace contextRef="#ctx0" brushRef="#br1" timeOffset="111371.58">19995 8328 368 0,'-2'-34'550'16,"2"34"-113"-16,0 0-109 0,4-30-54 0,-4 30-57 16,0 0-50-16,15-30-39 0,-15 30-25 15,16-20-18-15,-16 20-17 0,31-22-17 0,-31 22-11 16,35-20-2-16,-35 20-9 0,40-19-6 0,-40 19-6 16,39-16-34-16,-39 16-52 0,31-10-49 15,-31 10-59-15,0 0-47 0,35-15-34 0,-35 15-397 16,0 0-210-16</inkml:trace>
  <inkml:trace contextRef="#ctx0" brushRef="#br1" timeOffset="112424.34">20225 8251 244 0,'0'0'203'0,"0"0"-39"0,0 0-26 0,0 0-10 16,0 0-6-16,0 0 3 0,0 0 9 0,0 0 12 16,0 0-5-16,0 0 22 0,0 0-5 0,-15 20 17 15,15-20-5-15,0 0-8 0,0 0 4 16,0 0-30-16,0 0-15 0,0 0-39 0,0 0-1 16,0 0-32-16,0 0 4 0,0 0-23 0,4-28 5 15,-4 28-19-15,0 0 9 0,17-26-19 0,-17 26 12 16,16-21-21-16,-16 21 1 0,15-19 2 15,-15 19 1-15,19-20-1 0,-19 20-1 0,18-20-5 16,-18 20 8-16,21-20 0 0,-21 20-5 16,20-15-5-16,-20 15 10 0,19-15-5 0,-19 15 1 15,0 0-2-15,25-17 3 0,-25 17-1 0,0 0 2 16,0 0 1-16,27-17-6 0,-27 17 4 16,0 0 1-16,0 0-2 0,0 0-2 0,0 0 2 15,20-13 3-15,-20 13 2 0,0 0-8 0,0 0 9 16,0 0-6-16,0 0 1 0,0 0 3 0,0 0 2 15,0 0-1-15,0 0-1 0,0 0 2 0,0 0-3 16,0 0-4-16,-4 34 4 0,4-34 13 16,0 0-16-16,0 0 18 0,-10 27-18 0,10-27 13 15,0 0-19-15,0 0 21 0,0 0-17 0,-10 26 11 16,10-26-18-16,0 0 19 0,0 0-15 16,0 0 13-16,0 0-11 0,0 0 11 0,-9 26-15 15,9-26 19-15,0 0-17 0,0 0 13 0,0 0-16 16,0 0 16-16,0 0-11 0,0 0 14 0,0 0-12 15,0 0 13-15,0 0-17 0,4 30 15 0,-4-30-16 16,0 0 17-16,0 0-17 0,0 0 17 16,0 0-16-16,0 0 10 0,0 0-16 0,0 0 8 15,0 0-22-15,0 0-7 0,27-9-8 0,-27 9-3 16,0 0-6-16,0 0-4 0,23-23 4 16,-23 23 8-16,0 0 0 0,23-21 12 0,-23 21 5 15,0 0 5-15,23-25 0 0,-23 25 6 16,0 0 10-16,18-22-3 0,-18 22 6 0,0 0 17 15,0 0 5-15,15-18 10 0,-15 18 3 0,0 0 2 16,0 0-4-16,0 0-8 0,0 0-5 0,0 0-3 16,0 0-1-16,0 0-5 0,0 0-3 0,0 0-4 15,0 0 1-15,0 0-3 0,0 0 3 16,0 0-1-16,0 0-1 0,-27 13 0 0,27-13 1 16,0 0-13-16,0 0 27 0,-15 26-21 0,15-26 17 15,0 0-18-15,0 0 18 0,0 0-17 16,-6 27 17-16,6-27-16 0,0 0 13 0,0 0-18 15,0 0 24-15,0 0-20 0,0 0 19 0,0 0-14 16,0 0-1-16,0 0-3 0,0 0 6 16,31 6-4-16,-31-6 1 0,0 0-2 0,23-20 0 15,-23 20 1-15,18-19-4 0,-18 19 2 0,25-27 3 16,-25 27-2-16,27-30-9 0,-27 30 16 0,23-31-14 16,-23 31 23-16,21-32-4 0,-21 32 21 15,12-31-10-15,-12 31 18 0,12-33-9 0,-12 33 31 16,9-30-11-16,-9 30 17 0,0-29-20 0,0 29 14 15,0 0-22-15,0-36 19 0,0 36-31 16,0 0 16-16,0 0-30 0,-2-32 10 0,2 32-25 16,0 0 12-16,0 0-15 0,0 0 14 0,0 0-15 15,0 0 18-15,0 0-2 0,0 0-3 0,6 39-1 16,-6-39-2-16,10 42-2 0,-10-42 3 16,10 44-5-16,-10-44 1 0,2 42 5 0,-2-42 2 0,5 39 7 15,-5-39 0-15,0 32 8 0,0-32-1 16,-5 28-7-16,5-28 4 0,0 0-4 0,-4 37-1 15,4-37-5-15,0 0-47 0,-10 27-85 16,10-27-101-16,0 0-109 0,0 0-55 0,0 0-61 16,-21 14-242-16,21-14-257 0</inkml:trace>
  <inkml:trace contextRef="#ctx0" brushRef="#br1" timeOffset="112979.64">20793 8021 348 0,'0'0'393'0,"17"-17"-70"16,-17 17-59-16,0 0-31 0,18-30-23 0,-18 30-34 15,17-23-4-15,-17 23-37 0,18-30-7 0,-18 30-30 16,17-37 16-16,-17 37-9 0,19-39 23 0,-19 39-17 16,16-40 15-16,-16 40-23 0,8-44 9 15,-8 44-23-15,11-43 12 0,-11 43-26 0,6-30 3 16,-6 30-31-16,0 0 10 0,6-34-29 0,-6 34 6 16,0 0-26-16,0 0 15 0,0 0-28 15,4-30 15-15,-4 30-20 0,0 0 17 0,0 0-12 16,0 0 17-16,4 41-18 0,-4-41 18 0,0 53-3 15,0-20 0-15,0 3-2 0,-2 3 3 16,0 4-4-16,0 2 4 0,0 0-4 0,0 4 8 0,-2 0-5 16,0-1 5-16,0 2-8 0,-5-1 2 15,5-2-2-15,-6-4 4 0,0 3-6 0,-3-6 6 16,1-3-6-16,-3-4 3 0,3-4-5 16,-3-7 2-16,15-22-18 0,-26 29 6 0,26-29-6 15,0 0 6-15,0 0-5 0,0 0 0 0,-21-23 7 16,21 23-1-16,16-40-1 0,-5 18 1 0,5-1-3 15,1 1 2-15,-1-1 4 0,3 2 1 16,2-4-3-16,-1 5 7 0,-1-2-4 0,-3 1 4 16,1 2-3-16,-17 19 5 0,27-35 4 0,-27 35-6 15,21-31 2-15,-21 31 0 0,12-25-2 0,-12 25-2 16,0 0 0-16,10-28 1 0,-10 28 0 16,0 0-4-16,0 0 2 0,6-28 3 0,-6 28-2 15,0 0-4-15,0 0-1 0,0 0 5 0,11-24-3 16,-11 24-1-16,0 0-1 0,0 0-2 15,0 0 4-15,0 0-3 0,14-26 0 0,-14 26 6 16,0 0-1-16,21-15 2 0,-21 15 2 0,0 0-4 16,29-22 3-16,-29 22-2 0,0 0 3 15,25-19 1-15,-25 19-3 0,0 0-2 0,0 0 1 16,25-15-1-16,-25 15-5 0,0 0-2 0,0 0-33 16,0 0-62-16,22-13-58 0,-22 13-70 15,0 0-94-15,0 0-44 0,0 0-434 0,0 0-411 16</inkml:trace>
  <inkml:trace contextRef="#ctx0" brushRef="#br1" timeOffset="113175.44">21329 7661 452 0,'0'0'438'0,"0"-32"-50"16,0 32-58-16,0 0-19 0,0 0-63 16,-3-36-38-16,3 36-48 0,0 0-11 0,0 0-48 15,0 0 0-15,0 0-28 0,0 0 18 0,-28 8-22 16,28-8 9-16,-15 26-27 0,15-26 7 0,-12 41-26 15,12-41 13-15,-9 45-8 0,9-45-9 0,-2 49-5 16,2-49-2-16,7 46-55 0,-7-46-115 16,12 46-127-16,-12-46-115 0,16 30-453 0,-16-30-460 15</inkml:trace>
  <inkml:trace contextRef="#ctx0" brushRef="#br1" timeOffset="113392.39">21779 7480 219 0,'19'-30'538'0,"-1"4"-114"0,3 0-56 0,0 1-75 16,1 4-17-16,-1 0-67 0,2 1-21 0,0 5-53 16,-23 15-8-16,47-16-38 0,-47 16 18 15,42 7 19-15,-42-7 75 0,31 32 23 0,-21-5 5 16,-4 0-7-16,-4 5-25 0,-4 5-20 0,-6 1-38 16,-5 4-25-16,-3-1-18 0,-5 5-18 0,-4 3-21 15,-2-4-5-15,-4 0-23 0,-4-1-101 16,0-4-106-16,-4 0-102 0,-4-6-141 0,-7-2-154 15,0-2-491-15,-3-3-716 0</inkml:trace>
  <inkml:trace contextRef="#ctx0" brushRef="#br1" timeOffset="116178.05">23379 7805 237 0,'0'0'282'15,"0"0"-61"-15,0 0-41 0,0 0-27 0,0 0-33 16,0 0-26-16,0 0-24 0,0 0-20 0,0 0-33 16,-37 0-28-16,37 0-78 0,0 0-52 15,0 0-234-15,-37-9 107 0</inkml:trace>
  <inkml:trace contextRef="#ctx0" brushRef="#br1" timeOffset="116433.33">23154 7740 343 0,'0'0'413'16,"0"0"-82"-16,0 0-38 0,0 0-34 0,0 0-29 0,0 0-31 16,0 0-15-16,0 0-43 0,0 0-10 15,0 0-28-15,0 0-5 0,0 0-25 0,0 0 11 16,0 0 16-16,0 0 38 0,0 0 25 16,0 0-11-16,8 49 2 0,-12-21-20 0,-2 7-10 15,0 4-12-15,-3 4-14 0,-1 3-19 0,2 9 0 16,-7-3-24-16,3 8-8 0,-1-3-14 15,1-2 1-15,0-3-12 0,-1-5 4 0,3-2-16 16,-3-4-2-16,1-3-67 0,2-1-83 0,-3-2-77 16,3-5-77-16,-4-5-103 0,14-25-96 0,-27 34-393 15,27-34-524-15</inkml:trace>
  <inkml:trace contextRef="#ctx0" brushRef="#br1" timeOffset="116632.21">22771 8444 495 0,'0'0'524'0,"13"-24"-113"0,-13 24-80 0,0 0-56 15,18-25-53-15,-18 25-30 0,25-25-41 0,-25 25-7 0,37-29-35 16,-12 15-8-16,0-2-31 0,4 2-1 16,0 0-24-16,2-1 0 0,-2 1-16 0,0 1 5 15,0 1-17-15,0 2-1 0,-2 1-52 16,-27 9-70-16,47-19-80 0,-47 19-103 0,35-17-68 15,-35 17-372-15,0 0-308 0</inkml:trace>
  <inkml:trace contextRef="#ctx0" brushRef="#br1" timeOffset="117002.01">23162 8573 92 0,'0'0'380'0,"0"0"-117"0,0 0-36 0,0 0-53 15,0 0-5-15,0 0-26 0,0 0 14 0,17 20-41 16,-17-20 16-16,0 0-39 0,0 0-8 16,22-14-7-16,-22 14-4 0,0 0-3 0,23-28-1 15,-23 28-3-15,12-27 2 0,-12 27 0 16,15-30-17-16,-15 30 3 0,17-38-15 0,-17 38 5 16,16-39-23-16,-16 39 13 0,21-44-20 0,-21 44 8 15,22-42-14-15,-7 20 6 0,-1 3-15 0,-14 19 12 16,25-36-16-16,-25 36 12 0,23-28-12 0,-23 28 12 15,14-22-14-15,-14 22 11 0,0 0-7 16,19-19 19-16,-19 19-2 0,0 0 11 0,0 0-7 16,0 0 21-16,0 0-18 0,0 0 12 0,0 0-16 15,19 19 9-15,-19-19-14 0,0 0 8 16,-5 49-3-16,5-49 1 0,-6 44-8 0,6-44-13 16,-6 44 14-16,6-44-30 0,-4 44-34 0,4-44-78 15,-4 33-67-15,4-33-58 0,0 0-39 16,-2 34-68-16,2-34-225 0,0 0-145 0</inkml:trace>
  <inkml:trace contextRef="#ctx0" brushRef="#br1" timeOffset="117470.97">23654 8304 93 0,'0'0'340'16,"12"-21"-83"-16,-12 21-14 0,0 0-22 16,0 0 17-16,15-22-18 0,-15 22 5 0,0 0-9 0,0 0-51 15,0 0-8-15,0 0-44 0,0 0-9 16,0 0-37-16,0 0 2 0,0 0-31 0,0 0 7 15,0 0-19-15,-31 6 4 0,31-6-15 16,0 0 11-16,-19 26-25 0,19-26 13 0,0 0-1 16,-8 30-6-16,8-30-2 0,0 0 1 0,0 0-2 15,0 0 1-15,2 33-1 0,-2-33-3 0,0 0 4 16,0 0 4-16,0 0-4 0,0 0 6 0,0 0-4 16,0 0-11-16,0 0 10 0,0 0-17 15,29-9 24-15,-29 9-21 0,0 0 16 0,0 0-13 16,12-34 17-16,-12 34-21 0,0 0 16 0,9-38-15 15,-9 38 11-15,4-28-13 0,-4 28 22 16,0-34-22-16,0 34 17 0,4-33-12 0,-4 33 13 16,0-33-16-16,0 33 15 0,2-30-12 0,-2 30 17 15,0 0-17-15,-2-38 14 0,2 38-14 0,0 0 9 16,0 0-13-16,0 0 6 0,0-34-9 16,0 34 14-16,0 0-13 0,0 0 17 0,23 13-17 15,-23-13 19-15,27 32-16 0,-11-12 20 0,-3 2-21 16,1 3 22-16,-2-2-8 0,-1 4 15 0,1-2 10 15,-2-1 16-15,-3 1 8 0,-7-25 0 16,10 43-19-16,-10-43 2 0,4 40-13 0,-4-40 7 16,0 0-18-16,-2 42 9 0,2-42-7 0,0 0-1 15,0 0-38-15,-10 30-77 0,10-30-57 16,0 0-82-16,0 0-48 0,0 0-31 0,0 0-78 16,-21-19-194-16,21 19-149 0</inkml:trace>
  <inkml:trace contextRef="#ctx0" brushRef="#br1" timeOffset="118356.76">24014 8097 51 0,'0'0'375'0,"27"-33"-85"16,-27 33-36-16,24-39-21 0,-24 39-48 0,21-41 3 15,-9 19-44-15,-1-2 8 0,-3 0 4 0,0-3-12 16,1 1-1-16,-3-3-23 0,0-1-1 0,-2-2-10 16,-2 1 1-16,0 0-8 0,-2 31 3 15,2-59-15-15,-2 59-3 0,0-48-18 0,0 48-4 16,0-32-19-16,0 32-7 0,0 0-17 0,0 0 4 15,0 0-13-15,0 0 10 0,0 0-6 16,-12 43 5-16,10-2 3 0,-2 5 16 0,0 6 27 0,-3 12 12 16,-1 8-1-16,-2 15 10 0,-3 4-22 15,3 2-11-15,-9 13-12 0,3 3-7 0,1-3-9 16,-1-13-2-16,1-2-6 0,-1-4-1 0,-1-2-2 16,1-9-4-16,1-9-2 0,3-11 3 15,2-9-4-15,-3-6 0 0,1-5-8 0,4-6-15 16,8-30-9-16,-19 32 4 0,19-32-2 15,0 0-3-15,0 0 10 0,-6-42-5 0,14 10-2 16,2-3 6-16,5-2 0 0,-1-3-6 0,1-2-27 16,3 2-12-16,-1-4-4 0,6-1 2 15,-5 5-3-15,1 0 4 0,2-1 5 0,-3 1 9 16,1 1 12-16,-3 1 2 0,1 1 9 0,-3 3-6 16,-1-1 13-16,-1 2-4 0,-2 3 20 0,-3 4-12 15,-1-1 14-15,-6 27-12 0,4-45 15 0,-4 45-14 16,0 0 13-16,-2-42-12 0,2 42 11 15,0 0-10-15,-15-22 11 0,15 22-12 0,0 0 9 16,0 0-14-16,0 0 16 0,0 0-1 0,-24 11-11 16,24-11 8-16,0 0 2 0,0 0 0 15,6 36 0-15,-6-36-2 0,0 0 2 0,18 29 5 16,-18-29-5-16,0 0-1 0,27 20-1 0,-27-20 3 16,0 0 3-16,0 0 0 0,31 5 0 15,-31-5 0-15,0 0 1 0,0 0 1 0,19-15-2 16,-19 15 1-16,0 0-3 0,0 0 3 0,0 0-2 15,0 0-2-15,2-30 0 0,-2 30-1 0,0 0 2 16,0 0-11-16,0 0 10 0,0 0-12 0,-12-23 9 16,12 23-14-16,0 0 11 0,0 0-14 15,0 0 13-15,0 0-11 0,0 0 11 0,0 0-9 16,18-27 18-16,-18 27-17 0,0 0 13 16,33-22 1-16,-33 22-16 0,31-22 11 0,-31 22-12 15,27-22 17-15,-27 22-18 0,21-17 23 0,-21 17-12 16,18-21 12-16,-18 21-12 0,15-19 15 0,-15 19-16 15,0 0 18-15,14-17-15 0,-14 17 12 0,0 0-20 16,0 0 17-16,0 0-16 0,17-20 11 16,-17 20-15-16,0 0 19 0,0 0-16 0,0 0 18 15,0 0-15-15,0 0 12 0,0 0-9 0,0 0 17 16,0 0-27-16,0 0 25 0,0 0-13 16,0 0 14-16,0 0-12 0,0 0 14 0,0 0-14 15,35 2 15-15,-35-2-13 0,0 0 15 0,0 0-14 16,0 0 9-16,0 0-19 0,0 0 14 15,15-22-16-15,-15 22 12 0,18-19-16 0,-18 19 18 16,25-27-13-16,-25 27 11 0,27-23-10 0,-27 23 9 16,20-17-15-16,-20 17 19 0,0 0-15 15,29-19 16-15,-29 19-16 0,0 0 21 0,0 0-16 0,31-8 15 16,-31 8-12-16,0 0 11 0,0 0-43 16,0 0-70-16,0 0-92 0,0 0-111 0,38-3-116 15,-38 3-281-15,0 0-275 0</inkml:trace>
  <inkml:trace contextRef="#ctx0" brushRef="#br1" timeOffset="118537.69">24756 7624 49 0,'0'0'629'0,"-11"-23"-158"0,11 23-97 16,0 0-24-16,-28-11-59 0,28 11-24 0,0 0-32 16,-42 14-21-16,42-14-22 0,-35 30-29 0,35-30-24 15,-27 39-23-15,19-14-20 0,0 1-17 16,-1 2-11-16,7 2-21 0,0 0-6 0,2-30-11 15,2 60-10-15,0-31-72 0,5-2-99 0,3-4-97 16,0 0-119-16,-10-23-107 0,23 34-336 16,-23-34-419-16</inkml:trace>
  <inkml:trace contextRef="#ctx0" brushRef="#br1" timeOffset="118755.45">25130 7590 198 0,'14'-27'579'16,"1"5"-128"-16,-3 1-85 0,3 1-48 15,-15 20-55-15,25-31-59 0,-25 31-39 0,18-20-20 0,-18 20 17 16,0 0 19-16,35-3 16 0,-35 3-7 16,27 16 2-16,-27-16-15 0,23 28-3 0,-23-28-31 15,16 39-19-15,-16-39-20 0,9 46-20 16,-9-46-15-16,-2 47-13 0,2-47-10 0,-7 47-8 16,7-47-18-16,-12 44-35 0,12-44-87 0,-19 39-63 15,19-39-61-15,-26 37-74 0,26-37-93 0,-36 33-45 16,36-33-82-16,-41 28-263 0,20-13-381 15</inkml:trace>
  <inkml:trace contextRef="#ctx0" brushRef="#br1" timeOffset="118986.83">24446 8539 410 0,'0'0'739'0,"0"0"-160"15,-23 21-96-15,23-21-100 0,0 0-60 16,0 0-74-16,0 0-18 0,25-14-31 0,6-2-31 16,6-7-23-16,13-5-33 0,8-4-28 0,6-5-12 15,2 3-19-15,-8 4-4 0,0 0-12 16,-5 3-10-16,5 0-3 0,-8 2-22 0,-7 2-53 0,-4 5-72 16,-5 2-56-16,-3 3-93 0,-3-1-86 0,-28 14-81 15,38-17-487-15,-38 17-575 0</inkml:trace>
  <inkml:trace contextRef="#ctx0" brushRef="#br0" timeOffset="139144.2">19032 5781 564 0,'0'0'424'0,"0"0"-43"0,0 0-64 0,0 0-28 15,-21 13-62-15,21-13-19 0,0 0-49 0,0 0-15 16,0 0-48-16,0 0-4 0,0 0-36 16,0 0-2-16,0 0-25 0,0 0 10 0,0 0-21 15,0 0 20-15,0 0-15 0,0 0 14 16,31 10-20-16,-31-10 15 0,38-7-15 0,-12-4 11 16,3 3-20-16,4-3 9 0,0-2-10 0,3-4 9 15,-1 2-16-15,2-4 16 0,-2 3-20 0,-2-1 19 16,-2 1-20-16,-4 1 19 0,0 3-12 0,-27 12 19 15,39-22-11-15,-39 22 30 0,27-11-16 16,-27 11 11-16,0 0-22 0,0 0 11 0,0 0-23 16,0 0 18-16,-31 21-19 0,6-6 13 0,-2 0-18 15,-2 4 19-15,-4 1-17 0,-2-1 17 16,-2 4-20-16,-2-1 18 0,-1 0-16 0,3-3 17 16,-2 5 0-16,4-4 12 0,0 0 16 0,6-2 13 15,0-3 9-15,4-2 13 0,25-13 8 16,-39 22-10-16,39-22-9 0,-23 12-17 0,23-12-17 15,0 0 3-15,0 0 5 0,0 0 22 0,0 0 17 16,58-15 10-16,-25 0 1 0,6-1-6 0,3-6-11 16,7 0-8-16,3-5-12 0,0 0-10 15,1-2-2-15,1 2-5 0,-2-4-6 0,-1 2-4 16,-5 3-5-16,-7 4-6 0,-2 1-1 0,-4 2 1 16,-4 2 0-16,-2 1 0 0,-4 2 3 15,-23 14 3-15,39-20-6 0,-39 20 2 0,27-19-25 16,-27 19-34-16,0 0-53 0,23-11-99 0,-23 11-78 15,0 0-99-15,0 0-83 0,0 0-90 16,0 0-452-16,0 0-649 0</inkml:trace>
  <inkml:trace contextRef="#ctx0" brushRef="#br0" timeOffset="140299.56">23741 5295 472 0,'0'0'473'0,"0"0"-75"0,-27 11-74 15,27-11-26-15,0 0-60 0,0 0-39 16,0 0-47-16,0 0-21 0,0 0-41 0,0 0 0 15,35-22-34-15,-35 22 4 0,44-23-9 0,-18 10-3 16,1-2-6-16,0 3-6 0,-2-1-6 16,-25 13-8-16,45-21 6 0,-45 21 0 0,34-15 15 15,-34 15 13-15,0 0 2 0,31-11 0 0,-31 11-3 16,0 0-2-16,0 0-10 0,0 0-5 0,0 0-7 16,-19 33-3-16,0-14-5 0,-1 1-2 15,-7 2-19-15,-2 4 18 0,-2-1-15 0,-2 2 5 16,0-3 5-16,-5 4 24 0,5-1 3 0,-2-2-3 15,2-1 3-15,6-4 6 0,3 1 0 16,-1-5 9-16,4-2 21 0,21-14 9 0,-29 21 4 16,29-21-12-16,0 0-15 0,-21 18-6 0,21-18 20 15,0 0 5-15,0 0 4 0,29-22-5 16,-29 22-2-16,44-28-7 0,-19 11-13 0,4-3-6 16,-1 0-10-16,1 1-13 0,0-1-2 0,-2 0-7 15,-2 2-3-15,0 2-3 0,-5 0-1 16,3 2-4-16,-23 14 3 0,33-23-7 0,-33 23 5 15,27-19-11-15,-27 19-2 0,0 0-42 0,23-18-101 16,-23 18-87-16,0 0-53 0,0 0-57 0,0 0-47 16,19-15-116-16,-19 15-110 0,0 0-282 0,0 0-533 15</inkml:trace>
  <inkml:trace contextRef="#ctx0" brushRef="#br0" timeOffset="143033.53">23067 7250 132 0,'0'0'536'16,"0"0"-133"-16,0 0-83 0,0 0-60 15,0 0-40-15,-27 16-2 0,27-16-21 0,-29 33 12 16,13-7-11-16,-5 2-8 0,0 5-7 16,1 5-15-16,-7 8-7 0,4 1-6 0,-2 7-1 15,2 2-2-15,-3 11-8 0,1 4-11 0,4 5-5 16,0 0-9-16,3 5-9 0,3 3-11 0,3 1-13 16,8 1-7-16,0 1-16 0,6 0-9 15,2 2-18-15,4-2 1 0,9-5-8 0,-1 0-6 16,7-6-9-16,6-5-4 0,2-6-50 0,0-13-102 15,6-8-81-15,7-8-97 0,1-8-138 0,1-11-158 16,1-9-393-16,9-10-663 0</inkml:trace>
  <inkml:trace contextRef="#ctx0" brushRef="#br0" timeOffset="143982.59">24983 6840 209 0,'0'0'250'0,"0"0"-53"0,39 10-32 0,-39-10-5 0,34 15-5 15,-34-15-19-15,35 24-13 0,-35-24 14 16,35 35-17-16,-21-15 24 0,1 5 5 0,-5 4-14 15,0 1-14-15,1 5-12 0,-7 1-4 16,2 2-24-16,0 2-4 0,-2 3-28 0,1 1 1 16,-1 1-21-16,0-1 10 0,2 1-16 0,0 0 1 15,-2-1-13-15,5 4 11 0,-5-4-19 0,2 3 14 16,-4-1-18-16,0 0-7 0,-2-1-71 0,-4 0-79 16,-2 1-62-16,-5-5-63 0,1-2-382 15,-4-3-221-15</inkml:trace>
  <inkml:trace contextRef="#ctx0" brushRef="#br0" timeOffset="165590.6">18598 9427 775 0,'0'0'594'16,"-23"14"-105"-16,23-14-70 0,0 0-44 0,-25 13-36 15,25-13-20-15,0 0-32 0,0 0-29 0,0 0-50 16,0 0-48-16,-24 10-33 0,24-10-26 0,0 0-16 16,43-18-20-16,-6 5-15 0,21-8 18 0,23-7 11 15,24-6-5-15,13-6-4 0,10-1-12 16,11-1-12-16,51-16-6 0,0 3-3 0,-31 11-7 15,-27 8-9-15,-1 0 2 0,-9 6-5 0,-5 0 0 16,-24 10-1-16,-6-3-8 0,-16 6 2 16,-7 4 6-16,-13-1 18 0,-3 6 37 0,-5-3 7 15,-6 2 34-15,-4 2-9 0,-1 0 61 16,-32 7-41-16,53-10 12 0,-53 10-57 0,42-10 17 16,-42 10-49-16,33-7 19 0,-33 7-42 0,0 0 28 15,37-10-37-15,-37 10 23 0,0 0-34 0,0 0 31 16,33-7-37-16,-33 7 30 0,0 0-40 0,0 0 25 15,0 0-50-15,0 0-9 0,0 0-91 0,0 0-32 16,0 0-60-16,0 0-57 0,-35 4 39 16,35-4-23-16,0 0-9 0,-50 7-19 0,50-7 6 15,-41 8-16-15,41-8-13 0,-39 9-14 16,39-9-33-16,-40 13 4 0,40-13-85 0,-39 13-238 16,39-13-249-16</inkml:trace>
  <inkml:trace contextRef="#ctx0" brushRef="#br0" timeOffset="169865.35">16952 9412 618 0,'0'0'553'0,"-24"12"-109"0,24-12-69 15,0 0-44-15,-27 10-35 0,27-10-35 0,0 0-23 16,0 0-26-16,0 0-21 0,-25 12-27 0,25-12-37 16,0 0-15-16,0 0-34 0,0 0-5 0,0 0-10 15,0 0 37-15,0 0 42 0,39-15 19 16,-12 6-3-16,4-4-11 0,8-2-19 0,3 1-9 15,3-4-30-15,9-4 0 0,4 3-29 0,0-2 1 16,4 1-21-16,0 2 0 0,0-1-13 16,0 4 2-16,-2 0-16 0,-9 3 4 0,1 1-10 15,-6 0 8-15,-5 1-12 0,0 2 9 0,-6-1-10 16,1 3 8-16,-36 6-9 0,53-12 10 0,-53 12-10 16,48-12 9-16,-48 12-10 0,33-8 13 0,-33 8-8 15,0 0 7-15,39-8-12 0,-39 8 12 16,0 0-12-16,0 0 18 0,35-8-12 0,-35 8 19 15,0 0-23-15,0 0 19 0,0 0-27 0,0 0 20 16,0 0-22-16,0 0 18 0,0 0-21 16,-60 9 20-16,29-2-18 0,-6 4 20 0,-4 0-21 15,-5 2 16-15,-3 2-17 0,-11 2 18 16,0 0-19-16,-4 0 23 0,-4 2-22 0,-5 2 23 16,-7 1-23-16,-1 1 20 0,2-1-23 0,9 0 24 15,4-6-17-15,6 2 15 0,10-2-15 0,3-2 16 16,3-4-18-16,5 2 23 0,6-1-21 0,2-4 17 15,31-7-21-15,-52 15 16 0,52-15-16 16,-37 10 6-16,37-10-10 0,0 0 26 0,0 0-14 16,0 0 19-16,33-12-22 0,9 2 33 0,7-7 5 15,15-3 2-15,15-8 3 0,6 0-26 16,4-1 24-16,14-5-26 0,-10 7 33 0,-4 0-40 16,2-1 29-16,-11 3-31 0,-11 6 22 0,-5 2-27 15,-13 2 27-15,-5 3-28 0,-5-2 28 16,-4 5-22-16,-2 1 31 0,-1-1-31 0,-8 0 37 15,-26 9-31-15,48-14 32 0,-48 14-31 0,39-10 32 16,-39 10-33-16,0 0 26 0,40-12-32 0,-40 12 24 16,0 0-26-16,0 0 31 0,35-9-32 15,-35 9 26-15,0 0-33 0,0 0 29 0,0 0-34 16,0 0 23-16,27-12-68 0,-27 12-71 0,0 0-144 16,0 0-53-16,0 0 0 0,0 0-42 0,0 0-33 15,0 0-23-15,0 0-73 0,-40 1-10 16,40-1-422-16,-31 12-583 0</inkml:trace>
  <inkml:trace contextRef="#ctx0" brushRef="#br0" timeOffset="171887.03">17498 9265 232 0,'0'0'277'15,"0"0"-84"-15,0 0-6 0,0 0-52 0,0 0-1 16,0 0-24-16,0 0 22 0,0 0-28 0,0 0 9 15,0 0-32-15,0 0-1 0,4 34 13 16,-4-34 0-16,0 0-7 0,9 33-13 0,-9-33-6 16,10 33-4-16,-10-33 0 0,10 43-7 0,-10-43-1 15,15 49-2-15,-7-22-9 0,2-1-2 16,-1 3-2-16,1 1-6 0,2 0 1 0,-1 3-3 16,1-2-3-16,3 1 13 0,-1 0-14 0,7 0 13 15,1-2-20-15,1 0 19 0,2-4-14 16,6 4 20-16,4-3-14 0,2-4 22 0,9 4-18 15,5-4 14-15,3-6-13 0,4 1 12 0,4-2-11 16,4-3 7-16,2-3-13 0,5 0 8 0,1-3-7 16,5-2 5-16,1-3-10 0,3 2 3 0,0-2-3 15,2-4-4-15,-1 2 0 0,5-4-3 16,0 2 1-16,12-5 1 0,5-1 2 0,-1 1 0 16,5-5 1-16,1 3-4 0,-1-4 4 15,2 1-8-15,-1-2 4 0,-3 2-14 0,-5 1-5 16,0-1 9-16,-5 1 0 0,-1 0-5 0,-15 1 3 15,1 1-8-15,-4-2 7 0,-3 4-7 16,-1-1 9-16,-3 0-13 0,-2-1 6 0,-4 2-1 16,-4 0 6-16,-4 0-2 0,-2-2 9 0,2 2-8 15,-2-3 12-15,2 2-11 0,-3 1 12 0,-1-1-14 16,0 1 9-16,-2-1-11 0,1 2 6 0,-5-2-9 16,1 0 11-16,-3 2-13 0,-3-1 6 15,-3 1-8-15,1-2 12 0,-2 1-8 0,-2 1 9 16,-1 0-6-16,-1-1 17 0,-2-1-4 0,2 1 5 15,-2 1-4-15,2-3 9 0,-2 0-10 16,0 1 5-16,0 1-11 0,0-2 5 0,1 0-9 16,-1 1 8-16,-2-2-9 0,2 1 8 0,0 2-8 15,-4-4 17-15,4 0-3 0,-2 3 10 0,0-3-8 16,2-1 7-16,0 0-5 0,0 1-2 16,0-3-3-16,-2 3-9 0,-4-1 3 0,4 1 0 15,-31 11 8-15,50-19 11 0,-50 19 8 0,41-17 4 16,-41 17 4-16,35-13 6 0,-35 13-4 0,0 0-2 15,33-13-8-15,-33 13-8 0,0 0-2 16,0 0-8-16,31-9-1 0,-31 9-6 0,0 0-1 16,0 0-7-16,0 0-1 0,27-9-2 15,-27 9-9-15,0 0 8 0,0 0 1 0,0 0-6 16,0 0 7-16,0 0-7 0,0 0 2 0,0 0-2 16,0 0 4-16,29-10 0 0,-29 10-1 0,0 0 0 15,0 0-1-15,0 0-2 0,0 0 7 16,0 0-14-16,0 0 9 0,0 0 2 0,0 0-1 15,0 0 5-15,0 0-7 0,0 0 2 0,0 0-3 16,0 0-1-16,0 0 5 0,0 0-7 0,0 0 4 16,0 0-2-16,0 0 4 0,0 0-1 15,0 0-3-15,0 0 6 0,0 0-4 0,0 0 0 16,0 0-1-16,0 0 1 0,0 0 1 0,0 0-3 16,0 0 4-16,29-8-4 0,-29 8 5 15,0 0-4-15,0 0 1 0,0 0 0 0,0 0 1 16,0 0-1-16,0 0 3 0,0 0 4 0,0 0-6 15,0 0-3-15,0 0 2 0,0 0 2 0,0 0-6 16,0 0 9-16,0 0-7 0,0 0 4 0,0 0-2 16,0 0-1-16,0 0 2 0,0 0-4 15,0 0 2-15,0 0 0 0,0 0 1 0,0 0 1 16,0 0-2-16,0 0 2 0,0 0-3 0,0 0 2 16,0 0 4-16,0 0-7 0,0 0 2 15,0 0-3-15,0 0 4 0,0 0 1 0,0 0-2 16,0 0 0-16,0 0 2 0,0 0-3 15,0 0 1-15,0 0 2 0,0 0 1 0,0 0 1 16,0 0-3-16,0 0 3 0,0 0 1 0,0 0-5 16,0 0 7-16,0 0-8 0,0 0 1 0,0 0 3 15,0 0-2-15,0 0-5 0,0 0 10 0,0 0-19 16,0 0-2-16,0 0-1 0,0 0-6 16,0 0-11-16,0 0-8 0,0 0-11 0,0 0-31 15,0 0-27-15,0 0-40 0,0 0-45 0,0 0-64 16,0 0-110-16,0 0-148 0,-13-25-505 15,13 25-674-15</inkml:trace>
  <inkml:trace contextRef="#ctx0" brushRef="#br0" timeOffset="180871.44">17996 6228 104 0,'0'0'506'15,"0"0"-142"-15,0 0-66 0,0 0-60 0,0 0-11 16,0 0-7-16,-20 22-10 0,20-22-23 0,-35 30-8 15,16-10-34-15,0 2 10 0,-1 5-28 16,-3 5 1-16,2 6-12 0,3 1-7 0,1 1-7 16,1 11-5-16,1 2 0 0,5 1-20 0,1-2 3 15,5 0-24-15,0-2 0 0,4 2-21 0,2-2 4 16,4 1-15-16,1-1 2 0,1-4-12 16,6 1 8-16,3-3-14 0,2-4 2 0,3-1-62 15,9-2-83-15,2 0-68 0,3-11-87 0,1-3-110 16,6-4-119-16,1-4-255 0,5-3-369 0</inkml:trace>
  <inkml:trace contextRef="#ctx0" brushRef="#br0" timeOffset="181236.58">20506 6105 182 0,'0'0'389'0,"0"0"-118"0,12-21-8 15,-12 21-40-15,0 0-3 0,0 0 14 0,0 0-18 16,0 0 5-16,15 21-37 0,-15-21 4 0,4 38-8 15,-4-38 1-15,2 57-3 0,-4-21-12 0,-2 0-18 16,-2 8-2-16,-3 2-22 0,1 1-3 16,-7 4-33-16,1 5-10 0,-3-2-19 0,-3 1-6 15,-3 1-16-15,-4-1 5 0,-2 0-15 0,-6 5 1 16,-2-1-14-16,-2-2-26 0,-7-7-73 0,1 3-78 16,-3-5-93-16,3-10-98 0,-5-4-81 15,-2-4-488-15,3-3-570 0</inkml:trace>
  <inkml:trace contextRef="#ctx0" brushRef="#br0" timeOffset="213955.04">3301 9169 530 0,'0'0'431'16,"-39"2"-49"-16,39-2-24 0,-39 0-6 0,39 0-28 15,-38 0-17-15,38 0-2 0,-51-2-13 0,51 2 13 16,-46-2 8-16,46 2-13 0,0 0-3 15,-49-3 2-15,49 3-43 0,0 0-9 0,0 0-55 16,-31-9-8-16,31 9 35 0,0 0 83 0,24-18 27 16,7 6 7-16,11-2-13 0,16-1-32 15,10-4-41-15,19-3-33 0,10-1-26 0,17-7-132 16,1-1-59-16,3 1 0 0,-6 0 0 16,-17 4 0-16,-8 4 0 0,-17 3 0 0,-8 4 0 15,-10 2 0-15,-9 2 0 0,-2-1 0 0,-3 3 0 16,-7 1 0-16,-31 8 0 0,49-11 0 0,-49 11 0 15,0 0 0-15,31-9 0 0,-31 9 0 0,0 0 0 16,0 0 0-16,0 0 0 0,0 0 0 16,0 0 0-16,0 0 0 0,0 0 0 0,0 0 0 15,-25 11-373-15,25-11-644 0,0 0-90 0,0 0 240 16,-28 11-660-16,28-11-1233 0</inkml:trace>
  <inkml:trace contextRef="#ctx0" brushRef="#br0" timeOffset="-196322.32">3229 10986 89 0,'0'0'427'0,"-46"12"-74"0,46-12-47 0,-33 7-40 0,33-7 3 16,-31 8-17-16,31-8 0 0,0 0-23 15,-37 6 2-15,37-6-27 0,0 0 5 0,0 0-30 16,0 0 6-16,0 0-35 0,-37 1-6 15,37-1-17-15,0 0-10 0,21-22-7 0,3 6 29 16,14-5 20-16,11-7 5 0,21-9-9 0,9-1-5 16,20-7-15-16,0 0-9 0,1-2-8 15,-5 4-21-15,-17 9 13 0,-1 0-28 0,-9 2 16 16,-10 8-13-16,-6 0 44 0,-9 6-34 0,-6 1 30 16,-2 3-39-16,-4 0 16 0,-2 1-42 0,-4-1 19 15,-25 14-46-15,43-19 22 0,-43 19-40 16,36-16 27-16,-36 16-38 0,26-14 30 0,-26 14-40 15,0 0 24-15,31-12-41 0,-31 12-38 16,0 0-152-16,0 0-137 0,27-13-75 0,-27 13 19 16,0 0-79-16,0 0-72 0,0 0-80 0,0 0-444 15,-27 18-729-15</inkml:trace>
  <inkml:trace contextRef="#ctx0" brushRef="#br0" timeOffset="-177659.68">3214 11561 174 0,'0'0'461'0,"0"0"-74"0,0 0-39 0,0 0-40 16,0 0-1-16,0 0-45 0,0 0-6 0,0 0-34 15,0 0 2-15,0 0-15 0,0 0 14 0,0 0-30 16,0 0-37-16,5-11-31 0,-5 11-26 16,4-18-34-16,0 9 6 0,0-4-20 0,0-2 12 15,2 2-10-15,0-4 12 0,1-1-17 0,-3 0 2 16,4 1-10-16,-4-2 6 0,2 2-11 16,1 0-3-16,-1-2-7 0,-2 2-1 0,2 0-8 15,-2 2 2-15,2 0-9 0,-1 2-2 0,-1 2-4 16,-2-2 1-16,-2 13-7 0,6-19 6 15,-6 19-9-15,6-15 6 0,-6 15-6 0,0 0 4 16,4-15-7-16,-4 15 5 0,0 0-4 16,4-10 4-16,-4 10-8 0,0 0 16 0,0 0-14 15,0 0 14-15,0 0-11 0,13-2 8 0,-13 2-5 16,6 8 8-16,-6-8-7 0,8 14 6 0,-8-14-3 16,9 18 6-16,-5-7-12 0,0 1 16 0,0 1-13 15,-2-1 6-15,2 1-7 0,0 1 14 0,-2-1-12 16,3 2 6-16,-1 0-4 0,-2 0 4 15,0-1-7-15,2-1 7 0,-2 1-2 16,0-2-3-16,0-1 2 0,-2-11 2 0,6 20-4 16,-6-20 7-16,4 17-5 0,-4-17-1 0,5 12 3 15,-5-12 6-15,0 0-4 0,4 12 0 0,-4-12 4 16,0 0 0-16,0 0 10 0,0 0 0 16,2 15 47-16,-2-15-8 0,0 0-10 0,0 0-8 15,0 0-10-15,0 0 5 0,-13-4-23 0,13 4 6 16,-12-7-1-16,12 7-7 0,-19-12-6 0,9 5 7 15,-2 2-11-15,-3-2 3 0,1 0-8 0,-1 0 12 16,-1-1-10-16,-1 4 7 0,1-4-8 16,-3 5 6-16,3-4-7 0,-3 5 11 0,2-4-8 15,1 2 7-15,1 0-2 0,1-1 9 0,1 3-1 16,1-2 9-16,2 2-5 0,10 2 4 16,-19-6-18-16,19 6 12 0,-14-4-18 0,14 4 15 15,0 0-19-15,-13-4 7 0,13 4-8 16,0 0 11-16,0 0-4 0,0 0 10 0,11-7-13 15,-11 7 14-15,20-4-10 0,-5 1 7 0,1 2 10 16,3-2-8-16,-1-2-9 0,5 1 6 0,2 0-6 16,2-3 8-16,2 1-6 0,0-2 11 0,0 3-16 15,-2-1 10-15,-3 0-7 0,3 0 7 16,-6 1-8-16,-2-1 9 0,-1 4-12 0,-1-3 10 16,-3 4-7-16,1-4 8 0,-3 2-14 0,-2 0 18 15,-10 3-16-15,21-3 13 0,-21 3-13 16,12-2 9-16,-12 2-4 0,0 0 12 0,15-3-7 15,-15 3 17-15,0 0-4 0,0 0 31 0,0 0-8 16,2 12 30-16,-2-12-4 0,-12 14 9 16,1-5 3-16,1 0 33 0,-2 1 3 0,-5 1 7 15,-2 0-11-15,1 4 9 0,-3-1 5 0,-4 5 1 16,0-3-6-16,1 0-11 0,-1 2 2 0,0-1-40 16,4-4 25-16,1 2-32 0,-1-1 13 0,2-3-37 15,3 2 9-15,1-3-24 0,3-1 15 16,0-2-31-16,1 3 25 0,3-3-31 0,0-2 20 15,-1 2-22-15,9-7 13 0,-14 5-20 0,14-5 18 16,-8 8-18-16,8-8 17 0,0 0-26 16,-11 6 18-16,11-6-55 0,0 0-33 0,0 0-149 15,0 0-78-15,0 0-116 0,0 0-87 16,0 0 101-16,0 0-61 0,0 0-45 0,0 0-75 0,17-7-555 16,-17 7-796-16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4:31:33.591"/>
    </inkml:context>
    <inkml:brush xml:id="br0">
      <inkml:brushProperty name="width" value="0.05292" units="cm"/>
      <inkml:brushProperty name="height" value="0.05292" units="cm"/>
      <inkml:brushProperty name="color" value="#FF0000"/>
    </inkml:brush>
  </inkml:definitions>
  <inkml:trace contextRef="#ctx0" brushRef="#br0">20121 4103 108 0,'0'0'102'0,"0"0"-175"16,4-15 25-16</inkml:trace>
  <inkml:trace contextRef="#ctx0" brushRef="#br0" timeOffset="29402.78">8825 12707 332 0,'-5'10'389'15,"5"-10"-56"-15,0 0-56 0,0 0-18 16,0 0-9-16,-4 9-13 0,4-9-15 0,0 0-6 15,0 0-7-15,0 0-5 0,0 0-9 0,0 0-32 16,0 0-31-16,0 0-5 0,0-23-25 0,4 7 4 16,-4-1-19-16,5-4 17 0,1-4-5 0,-2-3-11 15,4-8 3-15,-4 2-2 0,2-3-14 16,3-1-9-16,-1-1-5 0,-2 2-10 0,2 0 0 16,1-1 5-16,-1 6-4 0,-2 3-5 0,-2 4-5 15,0 7-13-15,1-3-2 0,-1 5-10 16,-2 1-19-16,2 2-1 0,-4 13-3 0,8-15 5 15,-8 15 0-15,0 0 5 0,8 15-5 0,-3-1 3 16,-5 2 1-16,4 5-7 0,2 0 4 16,-2 5 0-16,0 0 0 0,0 3 6 0,1-3-9 15,-1 2-1-15,2-2 6 0,-2-1-2 0,4 0 2 16,-4-3-5-16,3-1 3 0,-3-4 0 0,0 0-2 16,0-2 4-16,0-2 4 0,-2 1-1 15,0-3 1-15,-2-11 8 0,6 16 0 0,-6-16 11 16,5 18 2-16,-5-18 68 0,0 0-24 0,0 0 1 15,-5 12-30-15,5-12 3 0,-18 0-21 0,5-1-3 16,-1-2-6-16,0-1-2 0,-7-3-4 0,-2 2-6 16,-4-1 0-16,4 0-2 0,-3 1 1 0,-5 0-2 15,2 1 0-15,2 0-1 0,-4 0 1 16,0-2 0-16,4 4 3 0,4 0-1 0,5-1 16 16,-3 1 13-16,6 0-2 0,-1-2-5 0,6 3-9 15,10 1 1-15,-19-6-5 0,19 6 0 0,4-12-1 16,6 3 1-16,7-4-4 0,10 0 2 15,6-4-2-15,6 0 0 0,7 0-2 0,-1 0 0 16,5-1 0-16,-1 3 11 0,1 2-14 0,-2 1 9 16,-3 0-16-16,-10 4 16 0,-2 1-20 0,-6 2 12 15,-4 0-14-15,-5 3 12 0,-1-2-12 0,2 3 17 16,-7-1-12-16,-12 2 23 0,19 4-9 16,-19-4 44-16,4 11 17 0,-4-11 24 0,-9 18 0 15,1-8 2-15,-2 3-35 0,-5 6 29 0,-1-3-12 16,-7 3-22-16,0 3-10 0,-8 1-5 0,0-1-8 15,-2 3-10-15,2-1-1 0,-4-1 1 16,4-1-14-16,4-2-4 0,4-2-1 0,-3-1 10 16,3-1-21-16,4 0-14 0,1-2-129 0,1 0-192 15,3-4-131-15,1 1-49 0,3 0-135 0,-2-1-725 16,7 1-1055-16</inkml:trace>
  <inkml:trace contextRef="#ctx0" brushRef="#br0" timeOffset="42382.12">1972 3644 508 0,'-8'7'421'0,"-3"1"-60"0,-1-5-47 0,2 1-34 16,10-4-20-16,-25-5-50 0,10-5-27 16,1-5-6-16,-1-4-17 0,1-8-8 0,0-6-34 15,-1-11-9-15,5-4-37 0,1-6-11 16,1-4-16-16,2-5-1 0,2 2-16 0,0 1-1 15,-2 3 7-15,1 4 8 0,3 11 11 0,-4 2-3 16,4 9 0-16,-2 2-1 0,2 7-9 16,0 1-15-16,-2 5-11 0,4 16-4 0,-4-13 1 15,4 13-3-15,-7 22-1 0,3-1 5 0,2 11-5 16,-2 10-1-16,4 3 18 0,0 10-18 0,2-1 17 16,2 3-15-16,0-2 8 0,5-2-14 15,1-3 2-15,0-2-1 0,3 0-2 0,1-9 1 16,-1-5 1-16,1-4 2 0,0-3 2 0,-1-5-2 15,-3-3 3-15,1-7 5 0,-3-1 1 0,-8-11-4 16,12 9 2-16,-12-9-4 0,0 0 15 16,0 0-24-16,-6-25 22 0,-2 10-27 0,-7-1 17 15,-1-3-17-15,-5-2 19 0,-4-1-5 16,3 1 3-16,-5 0-11 0,0 4 29 0,0 0-13 16,2 2 21-16,2 3-13 0,3 1 10 0,3 2-17 15,1-1 7-15,1 3-25 0,3 2 14 0,1-2-19 16,1 1 13-16,10 6-16 0,-6-12 12 15,6 12-9-15,14-19 18 0,3 4-17 0,8-3 21 16,10-3-20-16,4 0 1 0,5-2-1 0,1 3-2 16,-2 1 6-16,-1 2 0 0,-3 2 3 15,-6 4-6-15,-6 3 13 0,-6 4-1 0,-3 1 98 16,-3 6 79-16,-5 4 15 0,-4 4 25 0,-6 4-15 16,-8 9-13-16,-11 12 16 0,-5 5 56 0,-5 2-22 15,-13 16-13-15,-1-1-40 0,-3 1-22 0,5-1-40 16,0-3-24-16,10-10-30 0,4-7-13 15,4-2-12-15,4-7-17 0,7 0-2 0,2-5-18 16,4-5-144-16,6-1-245 0,2-3-271 0,6 0-167 16,2-5 13-16,7-6-675 0,1-6-1164 15</inkml:trace>
  <inkml:trace contextRef="#ctx0" brushRef="#br0" timeOffset="60849.51">10780 8211 153 0,'0'0'191'0,"0"0"-55"0,0 0-19 16,0 0-19-16,0 0 1 0,0 0-8 0,0 0 8 15,0 0-6-15,0 0 14 0,0 0-1 16,0 0 30-16,0 0-16 0,0 0 37 0,-8 8-23 16,8-8 16-16,0 0-2 0,0 0-10 0,0 0 16 15,0 0-9-15,0 0 11 0,0 0-11 0,0 0 9 16,0 0-1-16,0 0-4 0,0 0-13 0,0 0-14 15,0 0-23-15,0 0-13 0,-6-10-9 16,6 10-7-16,6-17 3 0,-6 6 11 0,4-2 2 16,4-3-4-16,-4-1-7 0,0-2-13 15,7-3-8-15,-7-4-27 0,4 2 18 0,0-1-5 16,-1-1-11-16,1-1-5 0,0 4 3 0,-2-3-6 16,3 4 10-16,-5-1 0 0,0 4 0 15,4 0 9-15,-2 0 0 0,-1 3 4 0,-1 1 2 16,0 1-2-16,2 3-7 0,-6 0-17 0,0 11 0 15,8-19-11-15,-8 19-5 0,4-12 2 0,-4 12-4 16,0 0 5-16,0 0-2 0,15 6-1 0,-15-6 6 16,8 20 1-16,0-8-1 0,-3 6 0 15,-1-1 3-15,-2 0-1 0,6 3-1 0,-4-1-1 16,0 0 2-16,2 2-8 0,-1-2 3 0,-1-1-3 16,0 2 5-16,0-4-9 0,-4 2 7 15,4-3-1-15,0 0-3 0,-2 0 8 0,-2-15-5 16,0 23 3-16,0-23-1 0,4 21 1 0,-4-21 3 15,5 14 0-15,-5-14 20 0,0 0 18 16,0 17-3-16,0-17-7 0,0 0-13 0,-11 12-3 16,11-12-3-16,-16 4 4 0,16-4-14 0,-27 3-3 15,12-4 0-15,-1 1-2 0,1-2 1 0,-7-2-1 16,5-1-4-16,-8-1 0 0,1-2-1 0,-3 3-2 16,4-1 7-16,-4-3-4 0,4 3 11 15,1-2 24-15,3 3 41 0,2-1 43 0,3 2 5 16,-1 0-20-16,3 0-28 0,2-1-19 15,10 5-17-15,-13-9-8 0,13 9-6 0,0 0-6 16,11-15-5-16,1 10-2 0,3-1-2 0,1 1 26 16,7-2-36-16,4 2 26 0,0-3-31 15,8-1 33-15,-2 1-40 0,2 1 35 0,2-1-37 0,-2 1 35 16,-8 1-38-16,4 0 34 0,-8 2-40 16,0-1 32-16,-5 1-32 0,-1 2 1 15,1-1 4-15,-3 2 4 0,-3-2 5 0,-12 3 11 16,23 3 41-16,-23-3 40 0,8 7 36 0,-8-7 36 15,0 15 6-15,0-4-14 0,-8 1 28 0,0 1-30 16,-7 1 15-16,-3 5-33 0,-3 0 6 0,-4 3-36 16,-6 4 19-16,0-2-78 0,4 0-41 15,-4 0 0-15,4-5 0 0,1 2 0 0,3-1 0 16,-4-1 0-16,4 0 0 0,5-4 0 0,1 0 0 16,-2-2 0-16,7-1 0 0,-2-3 0 15,3-1 0-15,-1-1 0 0,4 1 0 0,-3-2-152 0,11-6-499 16,-12 5-232-16,12-5-154 0,-4-9-687 15,4 9-1480-15</inkml:trace>
  <inkml:trace contextRef="#ctx0" brushRef="#br0" timeOffset="138423.21">13511 7373 23 0,'0'0'530'0,"-27"-3"-125"0,19-3-52 16,-1 0-64-16,-1-3-49 0,6-3-42 0,2-3-42 15,4-1-26-15,-2-3-23 0,8-2-9 16,0 1-13-16,3-1-10 0,3 1-12 0,-1 2-16 0,1 3-7 16,-2 6-11-16,1 1-6 15,-3 5-9-15,-10 3 6 0,19 11 9 0,-15 0 22 0,-2 5 17 16,-4 6 17-16,-2 3-7 0,-4 3 22 16,-3 6 19-16,1 0-9 0,-3-1 8 0,1-2-14 15,2-5-9-15,1-4-21 0,3-2-12 0,0 0-12 16,0-5 1-16,6-1 0 0,0-14 24 15,6 18-3-15,-6-18-8 0,23 4-10 0,-7-8-10 16,3-4-7-16,0-2-1 0,1-4-10 0,-1 1-1 16,-3-4-5-16,-1 4 1 0,1-2-5 0,-5 1-3 15,1 2-9-15,-2 1-55 0,-1 0-70 16,-1 3-76-16,-2 1-109 0,-6 7-109 0,13-11-73 16,-13 11-479-16,0 0-625 0</inkml:trace>
  <inkml:trace contextRef="#ctx0" brushRef="#br0" timeOffset="138789.94">13870 7311 248 0,'0'0'583'0,"-6"-9"-118"0,6 9-49 0,0 0-73 16,-8-10-53-16,8 10-68 0,0 0-34 0,0 0-50 16,0 0-16-16,0 0-36 0,6-18-5 0,2 14-25 15,7-1-7-15,-3 1-15 0,3 0-8 16,-3 2-5-16,1-2-3 0,-3 2-6 0,-10 2-7 15,23-3 1-15,-23 3-3 0,12-1-3 0,-12 1 3 16,0 0-1-16,10 5 1 0,-10-5 1 16,-4 11 11-16,-2-2-15 0,-2 1 11 0,-1 1-13 15,-1 2 13-15,-4 0-11 0,1 4 9 0,-3 0-13 16,-3 0 12-16,7 1-9 0,-3-1 4 16,1 0-6-16,3-2 9 0,1-2-9 0,0-3 9 15,1 2-8-15,3-2 18 0,-2-2 7 0,8-8 40 16,-10 15 30-16,10-15 28 0,-7 9 33 0,7-9 14 15,0 0-1-15,0 0-21 0,0 0-31 16,0 0-12-16,0 0-26 0,13 3-12 0,-13-3-12 16,14-5-13-16,-14 5-4 0,19-7-7 0,-19 7-32 15,17-8-119-15,-3 5-109 0,-6-1-115 0,7 1-127 16,-3-5-120-16,3 4-402 0,-3-1-649 16</inkml:trace>
  <inkml:trace contextRef="#ctx0" brushRef="#br0" timeOffset="139160.69">14180 7296 425 0,'0'0'493'0,"0"0"-111"0,0 0-72 0,-4-15-57 15,4 15-47-15,0 0-48 0,0 0-31 16,-14 4-25-16,14-4-14 0,-10 10 0 0,5-1-26 16,-3 0 14-16,4 2-19 0,-4 1 9 0,1 1-20 15,3 1 20-15,-2-2-17 0,-4 3 9 16,6 0-19-16,-3-1 3 0,1 0-17 0,0-1 9 15,2-1-18-15,-2 0 10 0,0-2-15 16,6-10 14-16,-11 19 13 0,11-19 34 0,-2 11 33 16,2-11 33-16,0 0 9 0,0 0-37 0,0 0-29 15,0 0-17-15,0 0-4 0,-8-13-18 0,10 1-9 16,-2-3 7-16,2 1-2 0,2-2-6 16,-2 0 12-16,-2 1 0 0,6 0 6 0,-4-1-8 15,3 1 3-15,1 0-14 0,2-1-1 0,-2 2-6 16,5 0-8-16,-1-1-8 0,6 0 6 0,-1 2-12 15,2-1 11-15,-1 4-15 0,-4 2 4 16,5-1-7-16,0 2 10 0,-3 3-7 0,-2 0 6 16,1 1-13-16,-13 3-21 0,20 2-84 0,-20-2-62 15,15 9-90-15,-15-9-100 0,0 19-93 16,-4-7-69-16,-2 1-332 0,-3 0-487 0</inkml:trace>
  <inkml:trace contextRef="#ctx0" brushRef="#br0" timeOffset="139295.23">14137 7419 452 0,'0'0'613'0,"-10"8"-119"0,10-8-56 15,0 0-67-15,0 0-46 0,0 0-31 16,0 0-37-16,0 0-33 0,14-12-36 0,-1 6-34 16,-1 2-39-16,2 0-15 0,3-1-29 0,-3 2-7 15,5-2-20-15,-2 3-20 0,-1-1-118 16,1 2-153-16,-1 0-166 0,-1 1-133 0,-1 1-368 16,-1 0-560-16</inkml:trace>
  <inkml:trace contextRef="#ctx0" brushRef="#br0" timeOffset="139426.74">14462 7464 145 0,'0'0'730'0,"0"0"-140"16,8 8-80-16,-8-8-67 0,0 0-49 0,0 0-54 16,0 0-70-16,0 0-43 0,4 13-54 0,-4-13-28 15,-6 12-37-15,6-12-16 0,-13 20-13 16,7-8-51-16,-4 0-144 0,-1 2-225 0,-3 0-350 16,0 3-285-16,-7 4-634 0</inkml:trace>
  <inkml:trace contextRef="#ctx0" brushRef="#br0" timeOffset="146232.19">15024 7270 39 0,'0'0'453'0,"6"-12"-121"0,-6 12-42 0,0 0-41 15,0-15-26-15,0 15-31 0,0 0-22 16,0-14-22-16,0 14-29 0,0 0-21 0,-6-12-20 16,6 12-20-16,-11-5-8 0,11 5-12 0,-20-2-9 15,7 4-1-15,-1 1-2 0,-3 1-5 16,1 4 5-16,-5 0-9 0,1 3 7 0,-1 0-12 15,0 2 12-15,-2 2-14 0,7-2 8 0,-3 2-15 16,5 0 9-16,1 0-15 0,3-2 19 16,4 1-2-16,2-1-12 0,4-13 18 0,2 25-16 15,6-17 21-15,2 0-21 0,5-1 16 0,1-4-14 16,3-2 16-16,2 2-22 0,1-6 17 0,-1 1-17 16,0-1 17-16,2-1-19 0,-5-2 21 15,-1 2 8-15,-1-1 45 0,-1-1 4 0,-3 1 10 16,-2-1-15-16,-1 1-3 0,-9 5-15 0,14-8-8 15,-14 8-14-15,0 0-3 0,0 0-13 16,4-10-4-16,-4 10-4 0,0 0 6 0,0 0-12 16,0 0 7-16,-14 4-8 0,14-4 3 0,0 0-6 15,-8 11 6-15,8-11-6 0,-3 11 3 0,3-11-5 16,0 12 12-16,0-12-6 0,9 15 6 16,-1-7-6-16,0-1 5 0,1-3-2 0,1 1 4 15,-10-5-3-15,16 6 1 0,-16-6-2 0,15 0 6 16,-15 0-3-16,16-4 2 0,-16 4-4 0,15-8 3 15,-15 8-3-15,10-12 5 0,-10 12-4 16,6-14 2-16,-6 14-5 0,0 0 3 0,0-18-3 16,0 18 2-16,-4-12-4 0,4 12 0 0,-10-13-4 15,10 13 1-15,-12-9-9 0,12 9 11 16,-15-5-8-16,15 5 6 0,-12-1-4 0,12 1 1 16,0 0-4-16,-19 2 3 0,19-2 1 15,0 0 3-15,-8 6-4 0,8-6 10 0,0 0-6 0,0 0 9 16,10 8-5-16,-10-8 3 0,19 4-1 15,-19-4 1-15,25 0-6 0,-25 0 0 0,22-3-3 16,-22 3 2-16,23-4-4 0,-23 4 3 0,21-7-2 16,-21 7 5-16,18-8-1 0,-18 8 5 0,17-5-8 15,-17 5 8-15,10-7-8 0,-10 7 5 16,11-4-5-16,-11 4 6 0,0 0-15 0,12-6 14 16,-12 6-9-16,0 0 3 0,0 0-9 15,0 0 6-15,10-3-3 0,-10 3 8 0,0 0-5 16,0 0 6-16,0 0-9 0,6 9 8 0,-6-9-6 15,0 0 9-15,5 13-8 0,-5-13 9 16,0 0-4-16,6 14 8 0,-6-14-8 0,10 8 9 16,-10-8-1-16,13 8 7 0,-13-8-2 0,16 5 9 15,-16-5 0-15,17 0 7 0,-17 0 2 0,20-3-2 16,-20 3-4-16,19-6 3 0,-19 6-5 0,19-8-5 16,-19 8-4-16,18-7-4 0,-18 7 1 15,15-8-4-15,-15 8-5 0,12-4 0 0,-12 4-2 16,0 0-5-16,10-4 1 0,-10 4 6 0,0 0 2 15,0 0-2-15,0 0 0 0,15 3 4 16,-15-3-3-16,0 0 4 0,0 0 0 0,0 0-4 16,0 0 1-16,-2 15 4 0,2-15-6 15,0 0 0-15,-6 9-3 0,6-9 5 0,0 0-1 0,-5 11-1 16,5-11-6-16,0 0 1 0,0 0 0 16,-4 11 6-16,4-11-5 0,0 0 4 0,0 0 4 15,6 8-3-15,-6-8 2 0,0 0-3 0,13 6-14 16,-13-6-37-16,0 0-65 0,12 2-53 0,-12-2-76 15,0 0-76-15,0 0-76 0,0 0-376 16,0 0-368-16</inkml:trace>
  <inkml:trace contextRef="#ctx0" brushRef="#br0" timeOffset="146441.54">15020 7597 458 0,'-19'4'675'16,"7"-1"-106"-16,-3 2-78 0,5-2-70 0,10-3-61 15,-17 4-57-15,17-4-14 0,0 0 14 0,17-7-22 16,8 1-28-16,10-3-35 0,10-3-36 0,7 0-39 16,0-1-26-16,3 3-22 0,1-1-17 15,2 0-12-15,4 1-11 0,-2 2-13 16,0 1-9-16,-2-2-33 0,-4 3-96 0,-7 1-119 0,-7 1-100 16,-9 1-107-16,-5 2-108 0,-7-1-109 15,0 2-368-15,-19 0-661 0</inkml:trace>
  <inkml:trace contextRef="#ctx0" brushRef="#br0" timeOffset="151233.71">18951 7536 719 0,'0'0'607'0,"0"0"-131"0,0 0-99 15,0 0-93-15,0 0-50 0,0 0-1 0,7 11 3 16,-7-11 5-16,-7 19-17 0,1-7-39 0,-2 2-28 16,0-2-40-16,-1 3-20 0,1 2-19 15,0-1-12-15,-3-3-19 0,1 2-5 0,0 0-42 16,-1-4-69-16,1 1-99 0,0 0-126 15,-3-6-166-15,1-2-620 0,2 1-729 0</inkml:trace>
  <inkml:trace contextRef="#ctx0" brushRef="#br0" timeOffset="153218.26">19450 7295 354 0,'0'0'571'16,"0"0"-134"-16,0 0-61 0,0 0-64 0,0 0-38 15,0 0-50-15,0 0-24 0,0 0-37 0,0 0-26 16,-9-6-32-16,9 6-14 0,0 0-23 16,0 0-7-16,0 0-13 0,0 0-1 0,0 0 24 15,0 0 26-15,-6 13 41 0,6-13-3 0,-6 15-3 16,6-15-9-16,-8 20-10 0,3-9-6 15,-1 0-10-15,0 1-19 0,2 0-11 0,-2 2-11 16,0-3-11-16,1-1-9 0,1 0-2 0,4-10-16 16,-6 18 0-16,6-18-7 0,0 0 1 15,-2 16 0-15,2-16 2 0,0 0-1 0,17 7 1 16,-17-7-3-16,20-4 7 0,-5 2-8 0,-1 0-9 16,1-1-4-16,-1 0 7 0,-2 1-10 0,1-1 1 15,-13 3-5-15,25-2 3 0,-25 2 0 0,18 0 1 16,-18 0 6-16,19 2 1 0,-19-2 4 15,14 7 18-15,-14-7 18 0,13 6 32 0,-13-6 25 16,6 9 12-16,-6-9 23 0,4 10 11 0,-4-10 14 16,-2 12 55-16,2-12-22 0,-10 15-21 15,1-7-34-15,-1-3-15 0,0 2-24 0,-3-2-17 16,1-2-16-16,-3 1-10 0,1-2-13 0,0 0-5 16,-1-2-27-16,3-2-75 0,-3 1-81 15,15 1-112-15,-23-2-133 0,23 2-85 0,-18-3 60 16,18 3-61-16,-13-2-87 0,13 2-81 15,0 0-444-15,0 0-740 0</inkml:trace>
  <inkml:trace contextRef="#ctx0" brushRef="#br0" timeOffset="153407.14">19669 7540 747 0,'0'0'567'0,"18"0"-121"0,-18 0-45 0,0 0-52 15,19 0-25-15,-19 0-23 0,0 0-11 0,12 3-34 16,-12-3-18-16,0 0-20 0,0 0-26 15,6 12-13-15,-6-12-26 0,-4 12-17 0,4-12-18 0,-10 19-24 16,4-9-15-16,0-2-19 0,-3 2-9 16,1 0-8-16,0-3-24 0,0 1-81 0,-3-1-111 15,3-1-99-15,8-6-133 0,-19 7-156 0,19-7-640 16,-18 2-846-16</inkml:trace>
  <inkml:trace contextRef="#ctx0" brushRef="#br0" timeOffset="153688.04">19981 7314 110 0,'12'-10'773'0,"-1"1"-192"16,-3-1-115-16,0 2-67 0,0 3-36 0,-8 5-32 16,13-13-16-16,-13 13-39 0,10-9-36 15,-10 9-57-15,0 0-36 0,10-6-46 0,-10 6 4 0,0 0 25 16,0 0 40-16,0 0 14 0,7 13 6 15,-7-13-29-15,-7 20-10 0,5-6-10 0,-4 1-3 16,0 0 37-16,-2 3-18 0,-3 2-16 16,1 0-33-16,0 2-19 0,-3 0-15 0,1-2-14 15,2 2-12-15,-1 0-48 0,1-3-145 0,0 0-172 16,1-2-143-16,3-2 18 0,0-1-99 16,0 1-87-16,2-4-636 0,4-11-906 0</inkml:trace>
  <inkml:trace contextRef="#ctx0" brushRef="#br0" timeOffset="153941.88">20177 7423 483 0,'6'-11'740'15,"-6"11"-165"-15,7-15-105 0,-7 15-69 0,0 0-5 16,0 0-8-16,-7-11-34 0,7 11-51 16,0 0-40-16,-12 7-45 0,12-7-41 0,-10 16-30 15,5-7-34-15,5-9-19 0,-6 22-18 0,6-22-14 16,2 21-6-16,-2-21-14 0,11 19 0 0,-3-11-6 15,4-1-5-15,1-2 4 0,-1-3 2 16,3-1 23-16,-15-1 30 0,24-3 64 0,-11-2 2 16,-5-2-19-16,0 1-16 0,-1-3-27 0,-7 9-19 15,6-17-16-15,-6 17-24 0,-6-18-44 16,6 18-107-16,-15-14-119 0,5 8-167 0,-3 1 11 16,-1 4-54-16,-1 1-112 0,-1 1-133 0,-1 4-473 15,-1 4-809-15</inkml:trace>
  <inkml:trace contextRef="#ctx0" brushRef="#br0" timeOffset="154188.93">19807 7811 285 0,'0'0'756'0,"-10"4"-174"0,10-4-81 16,0 0-88-16,0 0-7 0,-13 7-15 0,13-7 3 15,0 0 0-15,0 0-55 0,19-5-19 0,-2 0-59 16,7 0-12-16,3-3-57 0,8-1-14 16,5 0-6-16,3-3-35 0,3 2-27 0,-1-1-22 15,0 2-18-15,-1 0-24 0,-5 2-84 16,0 1-174-16,-1-1-186 0,-3 3-1 0,-6 1-129 16,-7-1-151-16,-1 4-602 0,-4 0-928 0</inkml:trace>
  <inkml:trace contextRef="#ctx0" brushRef="#br0" timeOffset="-143329.73">21558 6940 28 0,'8'-13'750'0,"-4"1"-165"15,3 4-105-15,-7 8-90 0,8-17-69 0,-8 17-12 16,6-12-29-16,-6 12-20 0,0 0-39 0,0 0 20 16,0 0 14-16,0 0 9 0,-10 27-11 0,-1-3 6 15,-3 8-34-15,-1 12 11 0,-3 2-33 16,-1 2 39-16,1 3 21 0,-1 0-19 15,-2 0-49-15,3 0-17 0,1-1-46 0,-1-2-14 16,1 0-30-16,3-3 0 0,-1-3-29 0,3-7-2 16,1-2-21-16,1-3 1 0,2-5-74 0,2-4-154 15,-1-2-148-15,1-4-182 0,2-1-76 16,0-3 75-16,4-11-119 0,-4 12-124 0,4-12-401 0,0 0-812 16</inkml:trace>
  <inkml:trace contextRef="#ctx0" brushRef="#br0" timeOffset="-141774.67">21945 7034 575 0,'0'0'493'0,"-3"-17"-92"0,3 17-52 0,0 0-34 15,-4-15-48-15,4 15-29 0,0 0-26 0,-10-11-27 16,10 11-31-16,0 0-19 0,-14-2-24 0,14 2-17 16,-17 2-13-16,7 4-10 0,-3-1-2 15,1 2-5-15,-1 3-4 0,1 0-9 0,-2 3-14 16,-1 0-4-16,1 2-7 0,1 0-5 0,1 0-1 16,2-2-7-16,1 1-9 0,3 0 7 15,2-2-11-15,2 0 9 0,2-12-7 0,6 18 12 16,0-11-10-16,5 0 5 0,1-6-2 0,2-1 3 15,3 0-8-15,0-3 7 0,-3-5-8 0,3 1 5 16,1-5-3-16,1 0 3 0,-3-4-5 16,1-2 5-16,-3-4-10 0,1-1 8 0,-1 0-7 15,-3 0 6-15,-1-2-6 0,0 3 8 0,-2-1-6 16,-1 4 11-16,-3 2-10 0,2 0 12 0,-2 2-6 16,-2 3 15-16,2 1-7 0,-4 11 7 15,5-20-14-15,-5 20 6 0,4-15-12 0,-4 15 4 16,0 0-13-16,2-13 13 0,-2 13-9 0,0 0 6 15,0 0-7-15,0 0 6 0,0 0-8 16,0 0 11-16,-13 9-14 0,13-9 17 0,-8 15-11 16,8-15 6-16,-6 20-5 0,2-8 7 15,2 0 1-15,0 3-1 0,-1 0-2 0,1 0 2 0,0-3 0 16,2 2-1-16,0-14-3 0,-2 26-4 0,2-26 7 16,2 22 1-16,-2-22-1 0,2 19-6 15,-2-19 6-15,7 16-1 0,-7-16 4 0,8 10-6 16,-8-10 7-16,10 7-6 0,-10-7 6 15,11 4-7-15,-11-4 6 0,0 0-4 0,14 4 8 16,-14-4-11-16,0 0 10 0,0 0-5 0,12 1 6 16,-12-1-8-16,0 0 6 0,0 0-5 0,0 0 6 15,11-5-9-15,-11 5 11 0,0 0-11 16,0 0 12-16,0 0-9 0,4-11 1 0,-4 11-7 16,0 0 15-16,0 0-12 0,0 0 6 0,-2-16-6 15,2 16 6-15,0 0 6 0,-2-11 23 0,2 11 1 16,0 0 10-16,0 0 2 0,-4-13-7 15,4 13-2-15,0 0-8 0,0 0-12 0,2-17-2 16,-2 17-11-16,8-13 6 0,-8 13-12 0,14-15 2 16,-3 9 0-16,-3 0-3 0,4 1 2 15,-1 0 0-15,-1 0-3 0,3 2-3 0,-13 3-2 16,18-4 3-16,-18 4-6 0,17-3 5 0,-17 3-6 16,0 0 5-16,14 3 2 0,-14-3 11 0,0 0-10 15,4 13 3-15,-4-13 2 0,-4 17 2 16,4-17 7-16,-10 19 0 0,4-9 3 0,1 1-11 15,-1-2 8-15,0 1 3 0,6-10-1 0,-6 18-19 16,6-18 16-16,-4 13-9 0,4-13 10 16,0 0 0-16,4 15 0 0,-4-15 1 0,14 8 0 15,-14-8-7-15,23 3 4 0,-23-3-8 0,23 0 2 16,-23 0 2-16,23 0 1 0,-23 0 0 16,20-3 3-16,-20 3 2 0,13-2 0 0,-13 2-1 15,0 0-3-15,0 0-2 0,10-6-4 0,-10 6-2 16,0 0 5-16,0 0-4 0,0 0 4 15,-15 4-3-15,15-4-3 0,0 0 1 0,-14 6-5 16,14-6-1-16,0 0-3 0,-10 4 1 0,10-4 4 16,0 0-5-16,0 0 10 0,0 0-7 0,0 0 5 15,6 11 5-15,-6-11-7 0,18 3 5 0,-18-3-3 16,23 1-9-16,-23-1 10 0,25-1-6 16,-25 1 10-16,21-3 5 0,-21 3-1 0,14-6 0 15,-14 6-8-15,8-9 5 0,-8 9-3 0,0 0 0 16,-4-15 4-16,4 15-9 0,-10-12 14 15,10 12-3-15,-17-10 0 0,17 10-3 0,-16-9-3 16,16 9 4-16,-19-5-14 0,19 5 7 0,-14-6-3 16,14 6-3-16,0 0 3 0,-17 0-7 0,17 0 6 15,0 0-4-15,0 0 4 0,-6 9 5 16,6-9 1-16,0 0 0 0,10 10-4 0,-10-10 5 16,17 5-3-16,-17-5-1 0,25-1 2 0,-13-1-4 15,3-3 5-15,-1-1-1 0,-1-1 0 0,1-3 2 16,0-1-4-16,-1-3 5 0,-1 3 1 15,1-8 3-15,-3 2 12 0,2-2 17 0,-3-1 17 16,-1-3 22-16,0 3 16 0,-2 1-1 16,1 0 19-16,-3 1-15 0,0 2 14 0,0 1-36 15,0 1 16-15,0 5-29 0,-4 9 8 0,4-21-48 16,-4 21 11-16,5-10-34 0,-5 10 22 16,0 0-17-16,0 0 18 0,-7 18-21 0,3-5 20 15,0 3 1-15,-2 3-1 0,-2 3-3 0,-1 4-1 16,1 5 2-16,-2 0-4 0,1 1 2 0,-1-1-2 15,4-4 1-15,-2 2 0 0,1-3-2 0,1-3 1 16,2-4 0-16,-2 1-2 0,2-5 5 16,0 1 11-16,2-3-2 0,-3-2 9 0,5-11 3 15,-4 16-6-15,4-16-1 0,0 0-7 0,0 0-1 16,0 0-8-16,0 0-6 0,7-22-1 16,-3 9-3-16,2-4 1 0,0 1-8 0,4-3-1 15,3-3-1-15,-1 0 1 0,7-2 2 0,1 1-7 16,1 1 7-16,0 3-9 0,2 0-3 15,-3 5 5-15,-3 1-2 0,-1 3 4 0,-1 2-2 16,-1 1 7-16,-3 0 11 0,1 4 25 0,-12 3 37 16,19-3 51-16,-19 3 60 0,10 6 53 0,-10-6 15 15,0 0-4-15,2 15-40 0,-2-15-21 16,-8 15-42-16,-1-4-6 0,1-3-49 0,-2 3-19 16,-3-2-67-16,-1 0 0 0,2 0 0 0,-5-2-164 15,0 1-295-15,1-1-229 0,-1 0-177 16,1 1 69-16,-5-1-33 0,5 3-563 0,1 0-1066 15</inkml:trace>
  <inkml:trace contextRef="#ctx0" brushRef="#br0" timeOffset="-141557.75">21787 7412 1838 0,'0'0'1010'0,"0"0"-201"16,0 0-167-16,0 0-99 0,17-11 26 0,4 4 94 15,3-1 90-15,10 0-46 0,9-6-90 0,13 2-577 16,29-8-40-16,8 2 0 0,4 2 0 16,6 1 0-16,0 2 0 0,1 2 0 0,-3-1 0 15,-6 5 0-15,-4-1 0 0,-17 3 0 0,-16-2 0 16,-4 4 0-16,-2-1-271 0,-13 3-701 0,-8-1-159 16,-6 1 204-16,-7-1-619 0,-3 4-1258 15</inkml:trace>
  <inkml:trace contextRef="#ctx0" brushRef="#br0" timeOffset="-138065.46">22172 7624 196 0,'0'0'504'16,"0"0"-119"-16,-4-12-47 0,4 12-41 0,0 0 3 16,0 0-68-16,-2-18-24 0,2 18-45 0,0 0-11 15,0 0-35-15,0 0-13 0,-2-15-35 16,2 15-8-16,0 0-22 0,0 0 11 0,0 0-14 15,0 0 15-15,0 0-8 0,4 15 17 16,-4-15 26-16,0 22 15 0,2-7-4 0,-2 0-6 0,0 0-10 16,0 2-11-16,-2-1-4 0,2 0-13 15,0 2-3-15,-2-2-11 0,2 0-4 0,-2-1-7 16,2 0-4-16,0-3-7 0,0-12-3 0,-2 24 2 16,2-24 0-16,-2 18-6 0,2-18 4 15,0 0 44-15,-3 17 42 0,3-17 0 0,0 0-24 16,0 0-5-16,0 0-22 0,0 0-7 0,-10-15-9 15,8 3 3-15,0-2-7 0,0-2-4 0,2-3-5 16,0 3-1-16,0-2 0 0,2-1 2 16,0 0-12-16,2-1-1 0,0 0 1 0,5-1-5 15,-1 0 0-15,4 2-4 0,1 1-2 0,-3 3-8 16,4 3 8-16,-1 2-9 0,1 2 6 16,-1 1 0-16,1 4 5 0,-1 1 1 0,-13 2 2 15,22 3 0-15,-11 0 7 0,-11-3-2 0,14 9 21 16,-14-9 28-16,8 15 20 0,-8-15 6 15,0 18-7-15,0-18-1 0,-12 18-26 0,4-9 9 16,-3 2-22-16,-1-4 6 0,0 1-23 0,-3-2 11 16,1-2-18-16,-1 2 20 0,1-3-25 0,-3-1 15 15,3 0-25-15,1-2-3 0,13 0-90 0,-22 2-108 16,22-2-113-16,-19 2-83 0,19-2-55 16,0 0-92-16,-10 4-628 0,10-4-821 0</inkml:trace>
  <inkml:trace contextRef="#ctx0" brushRef="#br0" timeOffset="-137750.58">22532 7619 297 0,'0'0'516'0,"-11"-7"-122"0,11 7-41 0,-16-5-40 15,16 5-28-15,-21-3-27 0,21 3-24 0,-25 5-29 16,13-2-28-16,-1 1-33 0,1 3-29 16,0 0-17-16,-1 2-25 0,5-2-12 0,-2 4-13 15,3 0-13-15,1-1-2 0,2 0-22 0,4-10 17 16,-2 22-21-16,2-22 17 0,6 22-17 0,0-14 8 15,3 0-63-15,1-1-96 0,2 0-91 0,-1-4-120 16,-11-3-151-16,25 1-263 0,-25-1-365 16</inkml:trace>
  <inkml:trace contextRef="#ctx0" brushRef="#br0" timeOffset="-137332.02">22629 7636 25 0,'0'0'721'15,"0"0"-148"-15,0-17-94 0,0 17-53 0,0 0-55 16,0 0-48-16,0 0-45 0,0 0-55 16,0-15-43-16,0 15-36 0,0 0-30 0,0 0-23 0,0 0-19 15,-9 14-15-15,9-14-12 0,-6 18-5 16,2-8-6-16,0 1-11 0,0 0-2 0,0-1-6 16,0 2-19-16,4-12 12 0,-7 20-12 0,7-20 17 15,-6 18-15-15,6-18 17 0,-6 15-12 16,6-15 9-16,0 0-10 0,-4 12 19 0,4-12 18 15,0 0 37-15,0 0-9 0,0 0-13 0,0 0-14 16,0 0-9-16,-6-7-3 0,6 7 10 0,0-25-27 16,2 8-6-16,0 1 2 0,2-2-7 15,0-1 3-15,2-1-2 0,-2 1-4 0,3-1 2 16,1 3 2-16,-2-2-7 0,0 2 0 16,3 1 1-16,-3 1 3 0,2 2-10 0,-2 3 5 15,0-1-2-15,-1 3 5 0,-5 8-6 0,10-13 1 16,-10 13 6-16,0 0-4 0,14-5 7 0,-14 5 0 15,11 8-1-15,-11-8 1 0,8 17 9 0,-4-7-6 16,-2 2 3-16,0 1-5 0,0 2 8 16,-2 0 0-16,0 2 4 0,-2 1-5 0,-2-1-15 15,0 0-61-15,-2 1-107 0,0 1-119 0,-5-2-85 16,3 0-104-16,0-2-548 0,-3-1-685 16</inkml:trace>
  <inkml:trace contextRef="#ctx0" brushRef="#br0" timeOffset="-137162.84">22565 7733 92 0,'0'0'585'0,"2"-15"-129"0,-2 15-88 16,6-16-14-16,-6 16-40 0,12-18-24 0,-3 9-34 15,1-1-41-15,2 2-39 0,1-1-34 16,1 3-26-16,1-3-24 0,-1 3-20 0,3-2-17 16,-1 4-7-16,3-2-20 0,-3 1-56 0,1 2-123 15,-3 1-87-15,1-1-130 0,-3 1-116 0,-12 2-271 16,23-4-340-16</inkml:trace>
  <inkml:trace contextRef="#ctx0" brushRef="#br0" timeOffset="-136942.49">22991 7571 355 0,'0'0'436'0,"0"0"-90"0,0 0-77 0,0 0-56 16,0 0-22-16,0 0-17 0,0 0 27 0,0 0-20 16,2 15 2-16,-2-15-36 0,-7 18-9 0,1-8-41 15,0 0 1-15,0 3-35 0,-2-2 3 16,-1 2-24-16,-1-1 5 0,-3 3-48 0,3-1-110 16,-4-2-161-16,-1 2-623 0,-1-2-533 0</inkml:trace>
  <inkml:trace contextRef="#ctx0" brushRef="#br0" timeOffset="-136473.92">23373 7597 7 0,'0'0'525'0,"-4"-9"-122"15,4 9-74-15,0 0-23 0,0 0-44 16,0 0-3-16,0 0-56 0,0 0-15 0,0 0-48 15,0 0-9-15,2-17-41 0,-2 17 1 0,14-7-33 16,-14 7 0-16,19-7-25 0,-19 7 8 16,23-5-25-16,-11 3 7 0,0 1-84 0,3 0-122 15,-3 0-129-15,5 1-506 0,-3 0-431 0</inkml:trace>
  <inkml:trace contextRef="#ctx0" brushRef="#br0" timeOffset="-136312.2">23784 7566 125 0,'0'0'539'0,"11"-6"-143"0,-11 6-94 0,12-6-53 16,-12 6-39-16,12-7-39 0,-12 7-39 0,17-10-32 15,-7 7-18-15,1-1-14 0,3-1-17 0,1 1-9 16,3 1-11-16,-1 2-34 0,1-1-67 16,1 2-118-16,2-1-71 0,-3-1-368 0,1 2-184 15</inkml:trace>
  <inkml:trace contextRef="#ctx0" brushRef="#br0" timeOffset="-136178.4">24214 7507 531 0,'0'0'337'16,"17"0"14"-16,-17 0-110 0,0 0 40 0,16 0-37 16,-16 0-2-16,0 0-29 0,0 0-35 0,15 0-41 15,-15 0-20-15,0 0-26 0,0 0-12 16,16-2-23-16,-16 2-2 0,0 0-19 0,19-2-7 16,-19 2-32-16,16 2-118 0,-16-2-156 0,17 2-154 15,-17-2-319-15,17 5-337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4:36:44.205"/>
    </inkml:context>
    <inkml:brush xml:id="br0">
      <inkml:brushProperty name="width" value="0.05292" units="cm"/>
      <inkml:brushProperty name="height" value="0.05292" units="cm"/>
      <inkml:brushProperty name="color" value="#FF0000"/>
    </inkml:brush>
  </inkml:definitions>
  <inkml:trace contextRef="#ctx0" brushRef="#br0">1209 3353 296 0,'0'0'464'16,"-6"11"-86"-16,6-11-50 0,0 0 0 0,-6 12 1 15,6-12-4-15,0 0 17 0,0 0 20 0,0 0 36 16,0 0-13-16,0 0-57 0,0 0-45 0,-8-5-61 16,8 5-14-16,-5-27-39 0,3 8-19 0,2-4-17 15,-2-9-6-15,4-9-22 0,0-12 24 16,3-3-24-16,-1-5-19 0,4 0-12 0,0 2-9 15,1-1-16-15,1 3 16 0,-2 4 5 0,2 7 14 16,-3 9 4-16,-3 8 16 0,2 1-23 16,-2 6-10-16,-2 3-15 0,2 1-19 0,-2 2-16 15,0 2-16-15,-2 14-12 0,7-15-4 16,-7 15 0-16,6 8 7 0,0 6 14 0,-2 5 0 0,2 8-2 16,3 10 2-16,-1 8-4 0,0 5 5 0,3-1-7 15,-3 3 6-15,2-3 1 0,1 4-8 16,-3-5 8-16,2-2-4 0,0-2-2 0,-1-9 4 15,-1-1-7-15,-2-5 4 0,0-5-5 16,1-3 3-16,-3-1 4 0,0-4 11 0,0-1 0 16,-2-1 17-16,-2-14 1 0,4 22-13 0,-4-22 0 15,0 0-2-15,0 0-9 0,-8 7-9 16,8-7 7-16,-21-9-8 0,9 0-1 0,-3 2-2 16,-3-4 0-16,-3-1-4 0,-2 2-2 0,-4-5 4 15,-1 2-9-15,-3-1 13 0,2-1-12 0,-2 3 5 16,0 0 1-16,2 1 1 0,-2 0 2 15,6 2 13-15,0 2 13 0,4-1 14 0,3 3 14 16,1 0 16-16,3-2 1 0,1 4-35 0,1-2-30 16,12 5 1-16,-17-9-7 0,17 9 11 0,-2-13-11 15,9 4 12-15,5-4-12 0,13-6 3 16,10-4 16-16,4-4-13 0,7 4 4 0,18-10-8 16,-11 7 19-16,-3 3-14 0,-4 6 1 15,-1 0-9-15,-2 2 4 0,-7 5 2 0,-3 0 0 16,-6 2-13-16,-3 3 14 0,-5 1 17 0,0 4-7 15,-3 0 1-15,-1 3 51 0,-5 3 60 0,-2 3 65 16,-4 3 33-16,-4 3-225 0,-4 4 0 0,-6 3 0 16,-3 6 0-16,-5 1 0 0,-5 4 0 15,-2 2 0-15,-2-1 0 0,-4 3 0 0,2 0 0 16,-4 1 0-16,0 0 0 0,0-2 0 0,2 1 0 16,-2-1 0-16,4-2 0 0,0 0 0 15,2-4 0-15,5-3 0 0,3-5 0 0,3-3 0 16,1-1 0-16,5-4 0 0,-1-1-252 0,5-3-677 15,2 2-118-15,4-12 163 0,0 0-720 0,10 7-1331 16</inkml:trace>
  <inkml:trace contextRef="#ctx0" brushRef="#br0" timeOffset="9234.58">9317 10305 608 0,'0'0'547'0,"-11"-15"-111"0,11 15-62 16,-12-11-66-16,12 11-52 0,-6-9-51 0,6 9-40 16,0 0-36-16,-5-8-32 0,5 8-17 15,0 0-16-15,19-2-10 0,-4 4-11 0,5 2-14 16,7 3-2-16,4 4-6 0,2 2-2 15,6 2-6-15,-1 3-2 0,-7-4-5 0,0 1-3 16,-9-5 1-16,1 3 7 0,-4-4 78 0,-3-1 133 16,-5 1 133-16,-7 1 50 0,-4-10-20 0,-9 15-3 15,-1-4-48-15,-13-2 92 0,-8 1-59 16,0 0-64-16,-6-2-49 0,-2 1-46 0,4-2-52 16,6 1-37-16,2-3-34 0,6-1-76 0,3 1-267 15,3-1-191-15,3 2-132 0,8 2-93 0,4-8 111 16,0 17-127-16,12-10-703 0,3 3-1068 15</inkml:trace>
  <inkml:trace contextRef="#ctx0" brushRef="#br0" timeOffset="9669.57">9777 10665 568 0,'5'-12'667'15,"1"1"-146"-15,2 0-101 0,-4 1-82 0,4 1-37 16,-5-1-17-16,-3 10-18 0,12-13-13 0,-12 13-29 16,4-11-33-16,-4 11-32 0,0 0-40 15,8-8-17-15,-8 8-1 0,0 0 17 0,0 0 19 16,0 0-16-16,7 8-6 0,-7-8-24 16,4 13-11-16,-4-13-17 0,12 15-7 0,-6-5-13 15,3-2 4-15,3 0-16 0,2-1 7 0,-1 0-14 16,1-4 10-16,5-1-11 0,-3-2 7 15,3-2 5-15,0-1 92 0,-1-4 72 0,-1 0 92 0,-3-1 41 16,-1 3 55-16,1-2 26 0,-6 1-25 16,-8 6-44-16,15-11-234 0,-15 11-110 0,0 0 0 15,0 0 0-15,-10 7 0 0,-3 4 0 0,-10 8 0 16,-3 10 0-16,-5-1 0 0,-3 6 0 16,3 2 0-16,-4 2 0 0,-10 12 0 0,10-6 0 15,4-10 0-15,2 2 0 0,2-4 0 0,0-1 0 16,4-9 0-16,7 0 0 0,1-5 0 15,3-3 0-15,2-4 0 0,-3 1 0 0,5-2 0 16,8-9 0-16,-15 7 0 0,15-7 0 0,-12-12 0 16,6 2 0-16,2-5 0 0,-1-1 0 15,5-2-376-15,-4-2-545 0,0 1-92 0,0-2 133 16,2 2-700-16,-2 3-1301 0</inkml:trace>
  <inkml:trace contextRef="#ctx0" brushRef="#br0" timeOffset="10907.24">4252 7210 519 0,'-4'-20'476'0,"4"20"-96"0,-4-13-46 16,4 13-65-16,0 0-46 0,-6-12-62 15,6 12-11-15,0 0-30 0,-17 3 15 0,7 4-20 16,-3 4 20-16,-1 4-7 0,-3 1-8 0,-3 7-4 16,-1 2-5-16,-4 4-8 0,-2 1-6 0,2 0 1 15,5-5-22-15,-1-3 3 0,0 1-29 0,5-5 5 16,-1-2-16-16,3-1 4 0,4-3-12 15,-1-2 11-15,1 0 3 0,2-3 2 0,8-7-10 16,-11 5-4-16,11-5-11 0,-8-11 1 16,8 11-8-16,0-26 1 0,4 8-7 0,0-2 4 15,3-3-13-15,1-2 6 0,2 2 0 0,-2 1-13 16,5-1 13-16,-3 4-4 0,-2 3-1 0,3 1-10 16,-3 1 7-16,0 2-2 0,3 4-3 15,-3 0-2-15,2 4 6 0,-10 4-2 0,21-1 6 16,-21 1 7-16,18 6 3 0,-7 1-11 0,-1 0 7 15,0 3-6-15,3-3 10 0,-1 4-8 0,1 0 11 16,-1-3-10-16,3 3 3 0,-1 1-82 0,3-3-91 16,-1 1-125-16,1-2-204 0,-3-2-602 15,1 0-746-15</inkml:trace>
  <inkml:trace contextRef="#ctx0" brushRef="#br0" timeOffset="12156.87">3485 7138 627 0,'0'0'467'0,"0"0"-79"15,0 0-68-15,0 0-25 0,0 0-76 16,0 0-13-16,0 0-45 0,0 0-17 0,0 0-42 16,0 0-8-16,4-13-31 0,-4 13 1 0,13-14-26 15,-5 6 6-15,-2-2-20 0,-6 10 11 0,13-15-17 16,-13 15 10-16,8-19-12 0,-8 19 27 15,4-17 3-15,-4 17 29 0,0-19-12 0,0 19 16 16,-8-17-2-16,8 17 8 0,-13-15-35 16,13 15 1-16,-18-7-25 0,18 7 13 0,-23-4-28 15,23 4 10-15,-27 4-19 0,13 1 16 0,-1 0-22 16,1 6 16-16,-1-2-21 0,-1 6 20 16,1-1-21-16,3 2 17 0,-1 1-11 0,5-1 12 15,0 0-19-15,4 1 15 0,2 0 5 0,4-1 1 16,2 0 1-16,4-3-5 0,2 1 5 0,5-3-5 15,1-3 4-15,3-1-3 0,2-2 3 0,-3-3-4 16,3-1 2-16,0-2-5 0,-3-1-12 16,1-1 22-16,-5-4-18 0,3 1 18 0,-5-5-17 15,1 3 15-15,-3-4-17 0,-4-1 8 0,3 0-8 16,-5-1 15-16,0 2-16 0,-2-2 17 16,-2 1-16-16,2-1 18 0,-2 14-16 0,0-26 13 15,0 26-16-15,2-19 14 0,-2 19-18 0,2-18 14 16,-2 18-20-16,4-15 19 0,-4 15-20 15,11-15 23-15,-11 15-22 0,12-12 20 0,-12 12-18 16,10-7 13-16,-10 7-14 0,0 0 16 0,13-5-19 16,-13 5 21-16,0 0-17 0,0 0 10 0,8 7-9 15,-8-7 22-15,0 0-19 0,4 16 19 16,-4-16-17-16,0 14 9 0,0-14-6 0,0 15 15 16,0-15-15-16,2 12 12 0,-2-12-14 0,4 14 20 15,-4-14-17-15,9 13 17 0,-9-13-14 16,12 12 16-16,-12-12-14 0,12 6 15 0,-12-6-14 15,13 4 19-15,-13-4-18 0,0 0 13 0,14-7-15 16,-14 7 10-16,6-7-10 0,-6 7 20 0,2-11-14 16,-2 11 27-16,0 0 16 0,0-19-12 15,0 19 5-15,0 0 3 0,0-18-5 0,0 18-9 16,0 0-7-16,3-22-9 0,-3 22-7 0,8-18-2 16,0 7-2-16,0 1-2 0,3 1-2 0,1-1 3 15,1 2-12-15,-1 0 9 0,0 2-12 16,-1 1 12-16,-1-2-15 0,-10 7 8 0,17-5-9 15,-17 5 10-15,0 0-8 0,12 1 18 0,-12-1-5 16,0 0-3-16,2 17 4 0,-2-17 1 16,-4 20 1-16,0-8-1 0,2 0 1 0,-2 2-2 15,-1-3-1-15,5-11-3 0,-2 23 3 16,2-23 0-16,2 21 2 0,-2-21 5 0,11 16 0 0,-11-16-3 16,18 9-3-16,-5-9 7 0,3 0-6 0,-1-2-6 15,1-2 5-15,-1-2-3 0,-1-1 4 16,1-2 1-16,-3-2 0 0,-2 1 2 0,-1-3 0 15,-3-1-3-15,-2-1-11 0,-2 2 17 16,0-1 1-16,-2 14 16 0,-2-25-1 0,2 25 9 16,-4-21-8-16,4 21-2 0,-6-18-14 0,6 18 2 15,-6-14-16-15,6 14 2 0,0 0-4 16,-7-9 8-16,7 9-7 0,0 0 8 0,0 0-7 16,0 0 5-16,0 0-8 0,-8 8 11 0,8-8-6 15,0 0 4-15,-4 16 1 0,4-16-1 0,-2 15 5 16,2-15-5-16,0 14 0 0,0-14 3 15,0 0-6-15,0 16 4 0,0-16 3 0,0 0 1 16,0 0 1-16,6 12-2 0,-6-12-4 0,0 0 7 16,15-2-3-16,-15 2 6 0,14-7-7 0,-14 7 6 15,17-10-11-15,-17 10 3 0,12-12 1 16,-12 12 4-16,12-11-8 0,-12 11 7 0,9-7-8 16,-9 7 12-16,8-8-15 0,-8 8 8 15,0 0-8-15,8-7-3 0,-8 7-4 0,0 0 7 16,11-8-5-16,-11 8 7 0,0 0-9 0,14-2 10 15,-14 2 7-15,14-2-10 0,-14 2 7 0,15 0-43 16,-15 0-57-16,19 0-86 0,-19 0-115 0,16 4-130 16,-16-4-212-16,8 11-248 0,-8-11-530 15</inkml:trace>
  <inkml:trace contextRef="#ctx0" brushRef="#br0" timeOffset="12326.19">3502 7453 284 0,'-25'16'934'15,"6"-3"-166"-15,3-3-114 0,3 0-79 16,3-2-36-16,10-8-86 0,0 0-15 0,0 0-44 16,25-18-12-16,16-4 20 0,27-18 46 0,13-4-79 15,6-2-68-15,4 0-63 0,4 2-51 0,-2 1-46 16,0 1-24-16,-6 4-182 0,-7 3-269 0,-5 5-218 16,-22 7-185-16,-9 8 0 0,-13 3-84 15,-4 2-567-15,-7 6-1062 0</inkml:trace>
  <inkml:trace contextRef="#ctx0" brushRef="#br0" timeOffset="16500.45">15460 11295 120 0,'0'0'609'0,"0"0"-167"16,4-12-78-16,-4 12-70 0,0 0-23 16,0 0-55-16,0 0 5 0,4-14-14 0,-4 14-16 15,0 0-16-15,0 0-30 0,0 0-34 0,0 0-19 16,0 0-22-16,0 0-18 0,0 0-9 0,0 0-3 16,0 0 48-16,9 22 53 0,-9-4 3 15,2 8 12-15,-4 5-2 0,2 11-5 0,0 3 0 16,0 12 5-16,0 6 10 0,2 0 3 0,0 3-1 15,0 28 2-15,2-1 2 0,0 1 45 0,0 0 50 16,0-2-30-16,2 2 20 0,1-4-2 0,-3 1-13 16,-2-13-22-16,2-11-17 0,-4-1-8 0,2 0-7 15,-2-1-41-15,0-2 2 0,-2 1-142 16,0-5-5-16,0-4 0 0,0 0 0 0,0-12 0 16,0-2 0-16,0-2 0 0,0-9 0 15,-1-1 0-15,3-7 0 0,-2-3 0 0,0-1 0 0,2-1 0 16,0-17 0-16,-6 21 0 0,6-21-360 15,0 0-432-15,-12 1-141 0,12-1 86 0,-15-18 37 16,7 6-601-16,-2-1-1087 0</inkml:trace>
  <inkml:trace contextRef="#ctx0" brushRef="#br0" timeOffset="17201.56">14540 12858 641 0,'-23'3'590'0,"7"1"-97"0,1-1-94 0,1 0-88 16,-1-1-55-16,15-2-43 0,-22 4-33 15,22-4-10-15,0 0 36 0,0 0 53 0,0 0 18 0,27-8 2 16,14-5-34-16,35-8-3 0,22-1-45 0,17-3-14 16,84-14-41-16,14 5-15 0,14 0-14 15,9 2-34-15,14 3-7 0,10 7 14 0,7 2-13 16,8 2 5-16,2 10 5 0,-4 1-3 0,0 6 10 15,-7 2-5-15,-12 3-9 0,-10 3 1 0,-14 3-7 16,-21-2-16-16,-58 0-10 0,-34-1-11 0,-5 0 2 16,-9-3-15-16,-10 1 5 0,-26-2-7 15,-16-1 1-15,-12-2-8 0,-8 2-4 0,-8-4-63 16,-4 0-111-16,-7-1-169 0,-12 3-159 0,6-7 74 16,-6 7-112-16,-22-16-137 0,-7 6-620 15,-19-6-940-15</inkml:trace>
  <inkml:trace contextRef="#ctx0" brushRef="#br0" timeOffset="18134.45">15830 12553 563 0,'0'0'558'0,"0"0"-137"0,-14 0-61 16,14 0-78-16,0 0-26 0,0 0-35 15,4-13 8-15,6 3-13 0,0-1-2 0,7-1-21 16,6-6 0-16,3 0-16 0,10-9-9 0,5 0 17 16,19-13 3-16,6 1 3 0,6-6-9 0,5-1-16 15,8-4-14-15,4-2-14 0,49-27-9 0,-35 20-10 16,-12 8-27-16,52-28 26 0,-2 5-9 15,-30 14 28-15,-16 13-45 0,50-28 25 0,-35 19-41 16,-22 12 28-16,1-1-36 0,-2-1 28 0,-4 5-34 16,-3-1 34-16,-1 0-34 0,-9 3 40 15,-4 3-21-15,-14 7 32 0,-13 8 35 0,-4 0 40 16,-6 4 34-16,-8 5 12 0,0 0-6 0,-5 1-83 16,-3 3-145-16,1 0 0 0,-3 1 0 15,-1 2 0-15,-2-1 0 0,-8 6 0 0,17-10 0 16,-17 10 0-16,0 0 0 0,8-7-78 0,-8 7-553 15,0 0-152-15,0 0-102 0,0 0 172 0,-10 7-64 16,1-1-595-16,-1 2-1040 0</inkml:trace>
  <inkml:trace contextRef="#ctx0" brushRef="#br0" timeOffset="21640.35">16663 12218 3 0,'0'0'531'0,"0"0"-159"0,0 0-94 16,0 0-61-16,0 0-55 0,0 0-23 0,0 0-33 16,0 0-14-16,0 0-23 0,0 17-9 0,0-17-15 15,8 9-2-15,-8-9-2 0,11 10-1 0,-11-10 2 16,12 9 0-16,-12-9-11 0,10 7 11 0,-10-7 23 15,0 0 8-15,15 3 40 0,-15-3 6 16,0 0 17-16,12-3-19 0,-12 3 16 0,0 0-17 16,9-9 25-16,-9 9-17 0,0 0 5 15,0-14-13-15,0 14 13 0,0 0-33 0,-5-12 2 16,5 12-16-16,0 0-16 0,-10-10-10 0,10 10-11 16,0 0-13-16,-12-2-9 0,12 2-8 15,0 0-2-15,-15 6-2 0,15-6-5 0,-10 10 1 16,10-10 0-16,-10 15-2 0,10-15-1 0,-9 16-2 15,9-16-9-15,-6 15-47 0,6-15-62 0,-4 18-63 16,4-18-89-16,-2 12-73 0,2-12-100 0,0 0-82 16,0 0-266-16,0 0-387 0</inkml:trace>
  <inkml:trace contextRef="#ctx0" brushRef="#br0" timeOffset="21864.3">16661 12131 414 0,'6'-9'393'0,"-6"9"-73"0,0 0-73 16,0 0-37-16,0 0-33 0,0 0-23 0,8-8-19 16,-8 8-35-16,0 0-19 0,0 0-26 0,0 0 3 15,13-5-16-15,-13 5-2 0,0 0-15 0,0 0-2 16,0 0-52-16,16-1-102 0,-16 1-75 15,0 0-139-15,7-12-209 0,-7 12-115 0</inkml:trace>
  <inkml:trace contextRef="#ctx0" brushRef="#br0" timeOffset="22166.2">16653 11987 59 0,'0'0'520'0,"-9"-7"-129"0,9 7-68 16,0 0-48-16,-8-5-54 0,8 5-29 0,0 0-47 15,0 0-33-15,0 0-35 0,0 0-4 0,0 0-25 16,0 0 2-16,0 0-20 0,0 0 7 15,6 9-16-15,-6-9 8 0,9 7-17 0,-9-7 12 16,10 8-20-16,-10-8 10 0,6 6-11 0,-6-6 15 16,0 0-14-16,11 8 1 0,-11-8-34 15,0 0-49-15,0 0-42 0,0 0-63 0,0 0 12 16,0 0 13-16,0 0 27 0,-3-19 24 16,3 19 26-16,-8-17 31 0,2 8 42 0,2-2 36 15,-2 0 11-15,-1 3 72 0,1-3 21 0,0 0 18 16,0 4 24-16,6 7-5 0,-10-13 0 0,10 13-35 15,-9-12-6-15,9 12-36 0,-4-8-8 0,4 8-34 16,0 0 0-16,-8-8-24 0,8 8 10 16,0 0-21-16,0 0 13 0,0 0-25 0,0 0-69 15,0 0-91-15,0 0-105 0,0 0-65 0,0 0-423 16,0 0-337-16</inkml:trace>
  <inkml:trace contextRef="#ctx0" brushRef="#br0" timeOffset="22484.43">16663 11725 148 0,'0'0'580'16,"6"-10"-158"-16,-6 10-104 0,0 0-58 0,0 0-44 15,6-10-31-15,-6 10-20 0,0 0-20 16,17-7-13-16,-17 7-25 0,21-8-19 0,-21 8-17 16,20-4-17-16,-20 4-5 0,21-4-12 0,-21 4-5 15,21-4-4-15,-21 4-10 0,18-4-8 16,-18 4-21-16,13-6-23 0,-13 6-23 0,8-8-11 15,-8 8 6-15,0 0 14 0,2-15 8 0,-2 15 7 16,-4-11 7-16,4 11 6 0,-6-13 5 16,6 13 10-16,-7-10 20 0,7 10 25 0,-6-7 8 0,6 7 4 15,0 0-7-15,-8-10-7 0,8 10-8 16,0 0-10-16,0 0-3 0,-8-7-4 0,8 7-6 16,0 0-1-16,0 0 0 0,0 0 1 0,-13 4 0 15,13-4 10-15,0 0-17 0,0 0 1 16,-6 9-52-16,6-9-91 0,0 0-111 0,0 0-89 15,0 0-364-15,0 0-275 0</inkml:trace>
  <inkml:trace contextRef="#ctx0" brushRef="#br0" timeOffset="22674.16">16864 11491 3 0,'-2'-14'669'15,"2"14"-161"-15,0 0-119 0,-7-12-43 0,7 12-76 16,0 0-45-16,0 0-44 0,0 0-37 0,-2-12-32 15,2 12-44-15,0 0 6 0,0 0-12 16,0 0-26-16,0 0 10 0,9-6-10 0,-9 6-3 16,0 0-8-16,16 0-2 0,-16 0-12 0,0 0-53 15,21 0-80-15,-21 0-52 0,14-2-80 0,-14 2-38 16,13-5-98-16,-13 5-239 0,12-11-189 16</inkml:trace>
  <inkml:trace contextRef="#ctx0" brushRef="#br0" timeOffset="22824.39">16950 11355 267 0,'0'0'494'0,"-6"-15"-62"0,6 15-73 15,-6-9-10-15,6 9-59 0,-6-10-23 0,6 10-51 16,0 0-29-16,-8-11-58 0,8 11-16 16,0 0-39-16,0 0 1 0,0 0-31 0,0 0 7 15,-11 8-25-15,11-8 10 0,0 15-36 0,0-15-90 16,2 17-88-16,-2-17-85 0,4 17-69 0,-4-17-469 16,7 15-404-16</inkml:trace>
  <inkml:trace contextRef="#ctx0" brushRef="#br0" timeOffset="22999.76">17048 11269 486 0,'-9'-15'576'15,"9"15"-144"-15,-8-10-36 0,8 10-58 0,-10-10-15 16,10 10-41-16,0 0-43 0,-11-10-50 16,11 10-38-16,0 0-35 0,0 0-25 0,-6-9-20 15,6 9-14-15,0 0-13 0,0 0-7 0,0 0-6 16,0 0-8-16,0 0-25 0,0 0-64 15,17 3-83-15,-17-3-80 0,16 6-63 0,-16-6-58 0,21 3-145 16,-21-3-232-16,23 2-305 0</inkml:trace>
  <inkml:trace contextRef="#ctx0" brushRef="#br0" timeOffset="23264.5">17217 11152 56 0,'0'0'663'0,"-6"-10"-160"15,6 10-95-15,-6-7-40 0,6 7-50 0,0 0-56 16,-11-11-51-16,11 11-43 0,0 0-42 15,0 0-26-15,0 0-21 0,0 0-18 0,0 0-9 16,0 0-9-16,0 0-6 0,0 0-7 0,0 0-5 16,15 6-20-16,-15-6 17 0,14 10-21 15,-14-10 13-15,13 8-30 0,-13-8 12 0,8 4-14 16,-8-4 21-16,0 0-18 0,8 7 15 0,-8-7-13 16,0 0 18-16,0 0-17 0,0 0 19 0,0 0-19 15,-4-9 19-15,4 9 2 0,-8-5-3 0,8 5-2 16,-8-8 3-16,8 8-7 0,0 0-3 15,-11-7-1-15,11 7 1 0,0 0-5 0,-12 5-40 16,12-5-118-16,-6 12-108 0,6-12-118 16,0 0-428-16,2 18-432 0</inkml:trace>
  <inkml:trace contextRef="#ctx0" brushRef="#br0" timeOffset="23600.39">17453 11203 153 0,'0'0'602'0,"-11"-17"-131"16,11 17-108-16,-8-16-12 0,8 16-53 16,-6-16-26-16,6 16-58 0,-4-12-23 0,4 12-42 15,0 0-31-15,-6-12-45 0,6 12-4 0,0 0-28 16,0 0 3-16,0 0-21 0,0 0 10 16,0 0-18-16,0 0 10 0,0 0-19 0,0 0 15 15,10 5-17-15,-10-5 13 0,12 10-20 0,-12-10 17 16,17 7-15-16,-17-7 15 0,16 8-20 15,-16-8 15-15,19 7-16 0,-19-7 23 0,14 5-17 16,-14-5 18-16,0 0-17 0,13 1 12 0,-13-1-15 16,0 0 13-16,0 0-18 0,0 0 22 0,0 0-20 15,0 0 18-15,0 0-18 0,-4-14 14 16,4 14-15-16,0 0 16 0,0 0-21 0,-9-7 13 16,9 7-20-16,0 0 11 0,0 0-67 0,0 0-79 15,0 0-87-15,0 0-109 0,9 15-101 16,-9-15-286-16,12 13-317 0</inkml:trace>
  <inkml:trace contextRef="#ctx0" brushRef="#br0" timeOffset="23795.51">17649 11239 30 0,'0'0'639'0,"0"0"-136"0,-10-6-99 0,10 6-26 16,0 0-79-16,-9-6-46 0,9 6-69 0,0 0-28 15,0 0-49-15,0 0-6 0,0 0-36 16,0 0 3-16,0 0-28 0,0 0 6 0,15-3-22 15,-15 3 9-15,12 3-22 0,-12-3 10 16,15 6-15-16,-15-6 9 0,12 6-44 0,-12-6-47 16,11 7-78-16,-11-7-53 0,0 0-55 0,12 8-69 15,-12-8-403-15,0 0-316 0</inkml:trace>
  <inkml:trace contextRef="#ctx0" brushRef="#br0" timeOffset="23916.41">17734 11259 127 0,'0'0'652'0,"0"0"-134"0,0 0-120 0,0 0-55 0,0 0-102 15,0 0-37-15,0 0-60 0,0 0-18 16,0 0-39-16,0 0-2 0,0 0-30 0,0 0 4 16,14 10-62-16,-14-10-56 0,17 13-68 0,-9-8-70 15,0 1-39-15,3 0-70 0,-3 0-365 16,0-1-229-16</inkml:trace>
  <inkml:trace contextRef="#ctx0" brushRef="#br0" timeOffset="24499.52">17872 11367 539 0,'0'0'463'0,"0"0"-71"15,0 0-14-15,0 0-40 0,0 0-34 0,0 0-58 16,0 0-31-16,0 0-35 0,0 0-36 0,0 0-31 16,0 0-26-16,0 0-21 0,0 0-16 15,0 0-13-15,0 0-4 0,0 0-4 0,0 0-10 16,0 0 0-16,0 0-3 0,0 0-1 0,0 0 0 16,4 15-9-16,-4-15 3 0,0 0-10 15,11 8-38-15,-11-8-48 0,8 5-48 0,-8-5-35 16,10 5-30-16,-10-5-8 0,11 5 26 0,-11-5 1 15,0 0 58-15,12 7 5 0,-12-7 51 0,0 0 32 16,10 3 68-16,-10-3 51 0,0 0 30 0,0 0 25 16,0 0 21-16,0 0 16 0,0 0-3 15,0 0-21-15,0 0-24 0,0 0-31 0,0 0-18 16,9 5-21-16,-9-5-15 0,0 0-9 0,0 0-12 16,0 0 2-16,6 10-6 0,-6-10-6 15,4 12-39-15,-4-12-55 0,8 11-63 0,-8-11-55 16,13 15-47-16,-13-15-40 0,12 14 9 15,-12-14-14-15,15 11 23 0,-15-11 18 0,14 9 84 16,-14-9 71-16,8 8 97 0,-8-8 54 0,0 0 96 16,0 0 26-16,0 0 15 0,0 0 27 0,0 0 4 15,0 0 3-15,0 0-1 0,13-5-10 0,-13 5-15 16,0 0-29-16,0 0-32 0,0 0-39 16,0 0-17-16,0 0-19 0,0 0-18 0,0 0-9 15,0 0-5-15,0 0-10 0,8-6-31 0,-8 6-46 16,0 0-53-16,12 3-56 0,-12-3-39 15,0 0-45-15,15 8-28 0,-15-8 16 0,10 4-7 16,-10-4 44-16,0 0-6 0,13 9 55 0,-13-9 19 16,0 0 64-16,0 0 41 0,8 6 66 15,-8-6 28-15,0 0 79 0,0 0 9 0,0 0 8 16,0 0 8-16,0 0-8 0,0 0-7 0,0 0-22 16,0 0-20-16,0 0-19 0,0 0-19 0,0 0-8 15,4 10-14-15,-4-10-3 0,0 0-5 0,0 0-4 16,-6 15-4-16,6-15-1 0,-6 14-5 15,6-14-24-15,-9 16-105 0,9-16-135 0,-8 19-157 16,8-19-230-16,-4 15-199 0</inkml:trace>
  <inkml:trace contextRef="#ctx0" brushRef="#br0" timeOffset="24637.43">18189 11678 631 0,'0'0'644'0,"0"0"-111"0,0 0-77 16,0 0-83-16,0 0-57 0,10-6-73 0,-10 6-45 15,0 0-56-15,0 0-21 0,0 0-58 0,0 0-82 16,14 0-126-16,-14 0-123 0,0 0-135 16,17 2-498-16,-17-2-543 0</inkml:trace>
  <inkml:trace contextRef="#ctx0" brushRef="#br0" timeOffset="24780.64">18319 11682 738 0,'0'0'656'0,"0"0"-109"16,0 0-93-16,-8-7-70 0,8 7-65 15,0 0-49-15,0 0-70 0,0 0-34 0,0 0-37 16,0 0-22-16,-13 5-40 0,13-5-67 0,0 0-92 16,-4 14-135-16,4-14-118 0,-6 14-137 0,6-14-422 15,-4 12-543-15</inkml:trace>
  <inkml:trace contextRef="#ctx0" brushRef="#br0" timeOffset="28971.89">16698 12736 60 0,'0'0'420'0,"0"0"-86"0,0 0-58 16,0 0-53-16,0 0-49 0,0 0-17 0,0 0-4 15,0 0-9-15,0 0-4 0,8 5-18 0,-8-5-16 16,11 11-18-16,-11-11-5 0,14 12-12 16,-8-5-8-16,1 1-5 0,1 1-15 0,0-1-5 15,-2 1-8-15,5-1-4 0,-5-1-2 0,4 1-3 16,-1 2-6-16,-3-3-4 0,-6-7-36 0,14 13-34 16,-14-13-26-16,15 10-5 0,-15-10-13 0,0 0 6 15,16 1 10-15,-16-1-24 0,9-6 64 16,-9 6 15-16,10-14 29 0,-10 14 38 0,6-21 41 15,-6 21 52-15,6-19 54 0,-6 19 22 0,0-17 15 16,0 17 5-16,-2-16 18 0,2 16-33 0,-8-12-5 16,8 12-42-16,-8-10-18 0,8 10-35 15,0 0-17-15,-13-6-26 0,13 6-10 0,0 0-17 16,0 0-3-16,-12 6-12 0,12-6-5 16,-4 12-7-16,4-12-3 0,-2 13-46 0,2-13-57 15,0 17-51-15,0-17-68 0,0 19-78 0,0-19-66 16,2 16-118-16,-2-16-466 0,4 11-598 15</inkml:trace>
  <inkml:trace contextRef="#ctx0" brushRef="#br0" timeOffset="29606.69">16723 12503 164 0,'0'0'430'0,"0"0"-95"16,0 0-73-16,0 0-74 0,-10-7-33 15,10 7-15-15,0 0-42 0,0 0-3 0,0 0-14 0,12-3-16 16,-12 3 1-16,21 3-18 0,-21-3-8 0,25 2-7 15,-25-2-9-15,24 2-7 0,-24-2 2 16,23 3-2-16,-23-3-6 0,17 1 4 0,-17-1 1 16,12 3 22-16,-12-3 38 0,0 0-15 0,0 0 19 15,12-3-21-15,-12 3 22 0,0 0-15 16,0 0 8-16,0 0-23 0,-6-6 7 0,6 6-36 16,0 0 15-16,0 0-20 0,0 0 8 0,-16 0-19 15,16 0 14-15,0 0-64 0,-7 12-91 16,7-12-121-16,0 0-196 0,7 16-246 0,1-12-267 15</inkml:trace>
  <inkml:trace contextRef="#ctx0" brushRef="#br0" timeOffset="30256.84">18470 12029 376 0,'0'0'525'0,"0"0"-145"16,0 0-93-16,0 0-41 0,0 0-63 16,0 0-39-16,0 0-30 0,16 0-25 0,-16 0-13 15,13 6-4-15,-13-6-13 0,16 7-1 0,-5-2-26 16,-1-2 11-16,0 1-22 0,-10-4 13 15,21 6-21-15,-21-6 10 0,21 5-19 0,-21-5 17 16,16 2-14-16,-16-2 19 0,15-1-6 16,-15 1 61-16,8-4 22 0,-8 4 42 0,0 0 16 0,6-15 43 15,-6 15 6-15,0 0 22 0,-2-18 5 0,2 18 27 16,-4-12-46-16,4 12-13 0,0 0-50 16,-4-16-29-16,4 16-33 0,0 0-11 0,0 0-43 15,-4-10 4-15,4 10-16 0,0 0 6 16,0 0-66-16,0 0-92 0,-3 16-83 0,3-16-89 15,3 15-55-15,-3-15-72 0,2 23-95 0,-2-23-111 16,4 21-283-16,-2-10-557 0</inkml:trace>
  <inkml:trace contextRef="#ctx0" brushRef="#br0" timeOffset="30507.58">18685 12244 217 0,'0'0'477'0,"0"0"-114"0,14-8-58 0,-14 8-50 0,13-3-39 16,-13 3-52-16,16-4-25 0,-16 4-42 16,21-6-9-16,-21 6-23 0,18-5-6 0,-18 5-24 15,15-1 5-15,-15 1 29 0,12-3 60 16,-12 3 44-16,0 0 74 0,11-5 8 0,-11 5 5 16,0 0-8-16,0 0-8 0,0 0-6 0,-7-13-22 15,7 13-18-15,-8-7-57 0,8 7-15 0,-10-6-43 16,10 6-13-16,0 0-35 0,0 0-37 0,-19 3-119 15,19-3-125-15,-12 15-139 0,8-7-150 16,0 4-726-16,-1 2-905 0</inkml:trace>
  <inkml:trace contextRef="#ctx0" brushRef="#br0" timeOffset="38627.83">10883 6972 458 0,'0'0'362'0,"0"0"-58"0,0-11-32 16,0 11-36-16,0 0-19 0,0 0-8 0,-4-11-41 15,4 11-11-15,0 0-35 0,0 0-4 0,0 0-33 16,0 0 0-16,-4-12-20 0,4 12 18 0,0 0-15 16,0 0 12-16,0 0-9 0,0 0 4 15,0 0-19-15,0 0 11 0,0 0-14 0,0 0 2 16,0 0-12-16,0-14-2 0,0 14-11 0,0 0-4 16,0 0 0-16,0 0-7 0,0 0-6 0,0 0-1 15,0 0-5-15,0 0 3 0,0 0-5 16,0 0 2-16,0 0-5 0,0 0 0 0,0 0-2 15,0 0 0-15,0 0 0 0,0 0 5 0,0 0-1 16,4 8 3-16,-4-8-1 0,9 10 7 16,-9-10 2-16,8 13 1 0,-8-13 4 0,10 14 4 15,-2-7 13-15,1 1-9 0,-3-1 16 0,2 3-10 16,0-3 11-16,1 2-8 0,1 0 11 16,-6-2-4-16,6 2 7 0,-1-1-6 0,-1 1 6 15,2-2-3-15,-1 1 4 0,-1-1-6 0,2 1 10 16,-2 1-9-16,1-3 4 0,1 1-8 0,-2 1-2 15,1 0-6-15,1 0 1 0,-2-1 5 0,1 1-1 16,1 0 1-16,-2 1 5 0,0-1-4 16,3 0 0-16,1 1-1 0,-2 0-4 0,-1 0 2 15,3-2-6-15,-2 3 0 0,3-2-1 16,-3 1 0-16,3-1-3 0,1 1-3 0,-6 0-6 16,7-2-2-16,-7 1-3 0,7-1 1 0,-7 0-3 15,4 1-4-15,-1-1-2 0,1 1 3 0,-2-1-1 16,-1 2-1-16,3-3 3 0,-2 2 1 15,3-2-1-15,-3 2 2 0,2-1 2 0,-1-1-1 16,1 3 0-16,1-3 4 0,-3 1-3 0,4 1-1 16,-1 1 1-16,-1-3-2 0,-1 3-2 0,1-1 3 15,-2-1-5-15,3 0 0 0,-3 0-3 16,-2 1 3-16,1-2-3 0,3 0 0 0,-6 2 0 16,7-1-3-16,-3-1 6 0,-2 1-6 0,2 0 3 15,-1-2 4-15,3 3-3 0,-2-2 1 16,-1 0-1-16,3 1 4 0,-2-1-1 0,5 1 2 15,-7-2-4-15,5 3-2 0,1-1 1 0,-6-3-4 16,5 4 0-16,-3-3 1 0,-2 0 16 0,3 2-17 16,-3-2 16-16,4 1-20 0,-5-1 18 0,-7-5-22 15,20 9 23-15,-20-9-24 0,15 9 18 16,-15-9-19-16,18 9 19 0,-18-9-17 0,17 7 23 16,-17-7-27-16,14 10 21 0,-14-10-19 0,19 7 20 15,-19-7-26-15,16 9 19 0,-16-9-16 16,15 8 27-16,-15-8-23 0,16 7 21 0,-16-7-25 15,15 7 24-15,-15-7-22 0,14 8 21 0,-14-8-24 16,17 6 24-16,-17-6-23 0,14 7 26 16,-14-7-23-16,15 6 20 0,-15-6-18 0,12 7 13 15,-12-7-20-15,19 5 27 0,-19-5-22 0,12 7 24 16,-12-7-28-16,15 7 25 0,-15-7-23 0,12 5 23 16,-12-5-25-16,15 8 23 0,-15-8-22 15,12 7 3-15,-12-7 3 0,15 8-3 0,-15-8 3 16,12 7 21-16,-12-7-23 0,14 8 22 0,-14-8-21 15,13 7 20-15,-13-7-22 0,14 8 22 16,-14-8-24-16,13 6 23 0,-13-6-25 0,10 5 27 16,-10-5-28-16,8 4 30 0,-8-4-30 0,13 6 27 15,-13-6-26-15,10 5 26 0,-10-5-25 0,8 4 18 16,-8-4-17-16,15 6 22 0,-15-6-25 16,12 5 27-16,-12-5-22 0,15 7 27 0,-15-7-27 15,14 4 25-15,-14-4-30 0,17 4 24 0,-17-4-19 16,18 6 23-16,-18-6-29 0,17 5 28 0,-17-5-22 15,14 3 25-15,-14-3-26 0,19 5 21 16,-19-5-25-16,16 3 24 0,-16-3-25 16,13 1 25-16,-13-1-23 0,14 3 26 0,-14-3-26 0,13 3 25 15,-13-3-25-15,16 3 25 0,-16-3-28 16,17 4 30-16,-17-4-28 0,18 2 25 0,-18-2-21 16,19 3 15-16,-19-3-17 0,16 2 28 0,-16-2-31 15,19 1 27-15,-19-1-24 0,23 1 28 16,-23-1-27-16,18 2 25 0,-18-2-28 0,17 1 27 15,-17-1-30-15,23 0 31 0,-23 0-29 0,22 0 33 16,-22 0-34-16,23 0 34 0,-23 0-33 0,23 0 31 16,-23 0-33-16,25-1 27 0,-25 1-27 0,27-2 30 15,-27 2-26-15,24-1 27 0,-11 0-29 16,3-1 30-16,-1 1-28 0,-1-1 2 0,-1 1 2 16,1-3 3-16,1 3 3 0,-3-1-2 15,5-2 3-15,-3 3-3 0,1-2 1 0,-3 0 0 16,0 1 2-16,-1 0 28 0,3 0-34 0,-1 0 26 15,1-1-29-15,-2 2 39 0,1-2-43 16,1-1 32-16,-1 0-30 0,1 1 27 0,1-1-27 16,-3 0 32-16,5 0-30 0,-3 0 31 0,0-2-34 15,1 1 30-15,1 1-29 0,-1 0 28 0,2-3-31 16,-3 3 32-16,0-2-30 0,3 1 35 16,-3 1-38-16,3 0 33 0,-3-1-32 0,3-1 32 15,-3 3-34-15,3-3 31 0,-3 0-30 0,3 3 31 16,0-3-28-16,-1 0 28 0,-1 3-28 0,-3-3 0 15,7 2 4-15,-5-1 3 0,-2 0 2 16,5 1-1-16,-7 0 4 0,7-3 0 0,-3 3 0 16,1 0 2-16,-3 0 3 0,3-3 1 0,-1 3 3 15,3-3 1-15,-3 3 1 0,-1-1 2 16,5-1 8-16,-1-1-10 0,-3 3 7 0,3-2-2 16,-3 0-3-16,3 1-3 0,-1-1 2 0,1-1-1 15,-3 2 3-15,3-2-7 0,-1 2 7 16,1-1-7-16,-1-1 7 0,1-1-6 0,-1 3 15 0,1-3-11 15,0 2 0-15,-1-1-4 0,1-1 5 16,1 1-6-16,1-1 7 0,1-2 5 0,-1 2 1 16,2-1 0-16,-1 1 3 0,1-2-1 0,-2 3-1 15,-1-2 6-15,1 0 2 0,-3 0-2 16,3 1 5-16,-2 1 9 0,1-3 6 0,3 1 9 16,-5-2-5-16,3 2 14 0,0-1-10 15,-1-2 15-15,3 0-10 0,-3-2 18 0,1 2-13 16,2-1 22-16,-1-4-26 0,1 2 23 0,0 0-29 15,2-1 21-15,-5 1-31 0,3 0 20 0,-1 2-27 16,-1-3 22-16,0 1-23 0,-1-2 27 0,-3 2-29 16,5-2 19-16,-1 2-17 0,0-1 22 15,-1-2-28-15,-1 3-17 0,1-3-14 0,1 1 0 16,0 0 0-16,-1-3 0 0,1 2 0 0,-1 2 0 16,1-2 0-16,-2 2 0 0,1-1 0 15,1 0 0-15,-1 0 0 0,-1 2 0 0,-1-1 0 16,1 0 0-16,-1 1 0 0,1-3 0 0,0 3 0 15,-1 0 0-15,-1 0 0 0,-1-1 0 0,3 2 0 16,-3 0 0-16,-2 1 0 0,1 1 0 16,-1 0 0-16,-1-1 0 0,1 4 0 0,-2-1 0 15,-1-1 0-15,-1 4 0 0,0 0 0 16,0 0 0-16,-8 7 0 0,13-13 0 0,-13 13 0 0,8-10 0 16,-8 10 0-16,8-7 0 0,-8 7 0 15,0 0 0-15,9-8 0 0,-9 8 0 0,0 0 0 16,0 0-115-16,0 0-427 0,0 0-155 0,0 0-107 15,0 0 16-15,0 0-51 0,-23 10-558 16,4 1-1072-16</inkml:trace>
  <inkml:trace contextRef="#ctx0" brushRef="#br0" timeOffset="42847.51">13250 10862 148 0,'-14'-7'246'0,"14"7"-13"0,-13-12-59 15,13 12 24-15,-6-15-29 0,6 15-2 0,-4-18-4 16,4 18-3-16,-4-21 9 0,4 21-9 0,-4-18 5 15,4 18-21-15,-4-13-21 0,4 13-28 0,0 0-21 16,-9-9-21-16,9 9-9 0,-16 14 15 16,1 1-8-16,-3 8 11 0,-5 11 11 0,-4 3 0 15,4 8 18-15,-12 17-15 0,4 5 13 0,0 1-18 16,-2-1 17-16,2 4-13 0,4-2 3 16,0 3-2-16,1 0-8 0,7-12-20 0,4-8 8 15,3 1-13-15,2 0-4 0,4-1-2 16,3-8-2-16,3-1-3 0,5-1 11 0,5 2 18 15,9-3-1-15,1-3 18 0,11-7-4 0,2-1 14 16,7-6-7-16,5-4 9 0,5-3-3 0,5-4-10 16,1-4-16-16,4-1-10 0,-2-2-9 0,0-2-2 15,-2-1-16-15,-2-1 2 0,-7 0-16 16,-6-2 11-16,3-2-13 0,-3 2-1 0,-8-2-31 16,0 2-79-16,-4-3-78 0,0 0-37 0,-6 3-68 15,0-1-36-15,-5-2-41 0,1 3-25 16,-3-3-33-16,1-1-433 0,-5-4-480 0</inkml:trace>
  <inkml:trace contextRef="#ctx0" brushRef="#br0" timeOffset="43131.58">13852 11933 556 0,'0'0'462'0,"-11"-14"-80"0,11 14-36 16,-6-10-66-16,6 10-39 0,0 0-46 0,-4-11-14 15,4 11-37-15,0 0-1 0,6-12-20 16,-6 12 15-16,21-8-23 0,-9 4 17 0,9 1-31 15,0 3-2-15,-1 3-33 0,5 2 8 0,2 2-33 16,-2 3-4-16,4 3 2 0,-2 2 7 16,-3 0 16-16,-5 0 54 0,-4 3 39 0,-3 1 36 0,-8-3 35 15,-4 2 1-15,-4 4 13 0,-8 1-21 16,-7 3-13-16,-8 2 7 0,-4 0 6 0,-4-1-31 16,-6-1-32-16,5 0-36 0,-5-2-17 15,8-1-47-15,-2-1 12 0,8-3-41 0,2-3 10 16,5-1-95-16,1-1-200 0,4-1-152 0,3-1-54 15,2 1 57-15,4-1-16 0,1 1-44 0,1-1-90 16,4-12-108-16,4 22-289 0,-4-22-613 0</inkml:trace>
  <inkml:trace contextRef="#ctx0" brushRef="#br0" timeOffset="50951.49">22021 6068 467 0,'8'-21'510'0,"-1"3"-82"15,-1 1-15-15,-2 2-63 0,0 0-34 0,0 3-32 16,-2 1-19-16,2-1-8 0,-4 12-33 15,4-22-11-15,-4 22-33 0,5-15-41 0,-5 15-21 0,4-9-34 16,-4 9-23-16,0 0-14 0,0 0-9 16,0 0 16-16,4 14 8 0,-2 4 21 0,-2 9 20 15,-2 10 10-15,0 8 2 0,0 11 0 16,0 5 1-16,0 3 23 0,0 30-2 0,-1 0 16 16,1 4 64-16,2-1 13 0,-2 4 24 0,4-2-2 15,0 6 30-15,3 3-26 0,-1 3 44 16,2 3-52-16,2 1-11 0,0-1-42 0,1-3-59 15,1-4-136-15,-2-3 0 0,1-4 0 0,1 0 0 16,-2-5 0-16,0 0 0 0,-1-5 0 0,-1-15 0 16,-2-10 0-16,-2-1 0 0,2-2 0 0,-2-4 0 15,0-2 0-15,-2-3 0 0,0-8 0 16,0-5 0-16,0-6 0 0,-2-5 0 0,2-7-4 16,-2 0-585-16,-4-7-214 0,2 0-137 0,-4-7 94 15,8-8-737-15,-25 2-1303 0</inkml:trace>
  <inkml:trace contextRef="#ctx0" brushRef="#br0" timeOffset="51277.48">21298 8452 939 0,'-19'-12'797'0,"0"1"-159"0,5 0-139 0,1 2-106 16,3 0-76-16,6-1-19 0,4 10 5 0,4-19 9 15,9 8 2-15,11 0-8 0,20-3-18 16,14 3-27-16,33-5 64 0,16 4-18 0,15 2-44 16,85 2 0-16,-42 4-36 0,56 1-62 0,-2 7-7 15,-2 4-16-15,-6 2-53 0,-47-3-15 16,42 6-21-16,-44-2-10 0,-30-4-20 0,68 8-14 16,-53-4-4-16,-31-3 18 0,-2 2-7 0,-9-5 15 15,-6 5 1-15,-10-3-31 0,-19-1-7 0,-18-2 3 16,-9-1 5-16,-5 1 19 0,-7-3-10 0,-9 2 49 15,1-3-11-15,-4 0-65 0,-5 0-80 0,-14 0-115 16,19-8-96-16,-19 8-152 0,0 0-98 16,-8-11-134-16,-1 6 130 0,-5-1-15 0,-3 1-86 15,-1-1-582-15,-7 1-884 0</inkml:trace>
  <inkml:trace contextRef="#ctx0" brushRef="#br0" timeOffset="54321.22">22275 7732 527 0,'0'0'471'0,"6"-8"-131"16,-6 8-60-16,0 0-58 0,11-6-15 0,-11 6-54 15,0 0-5-15,18-1-40 0,-18 1-4 0,21 4-33 16,-8-1 1-16,1 1-31 0,0-2 11 0,1 1-26 16,-1 0 7-16,1-1-18 0,-3-1 19 15,3 0-25-15,-3 2 19 0,-12-3-14 0,23 0 45 16,-23 0 17-16,18-5 56 0,-18 5 19 0,15-6 32 16,-15 6 15-16,6-9 2 0,-6 9 13 0,0 0-22 15,-2-20-6-15,2 20 2 0,-8-15-16 16,8 15 2-16,-13-13-25 0,13 13 10 0,-10-11-39 15,10 11-5-15,-10-7-37 0,10 7 24 0,0 0-56 16,-9-6 21-16,9 6-39 0,0 0 23 16,0 0-37-16,-10 9 21 0,10-9-11 0,0 0-13 15,-4 16-73-15,4-16-113 0,0 0-92 0,0 19-33 16,0-19-70-16,0 13-86 0,0-13-76 0,0 0-96 16,4 12-394-16,-4-12-675 0</inkml:trace>
  <inkml:trace contextRef="#ctx0" brushRef="#br0" timeOffset="54659.64">22633 7510 271 0,'6'-10'701'15,"0"-2"-163"-15,1 4-83 0,-7 8-78 0,10-15-59 16,-10 15-59-16,8-11-49 0,-8 11-43 0,10-11-30 16,-10 11-27-16,15-5-28 0,-15 5-10 0,16-5-12 15,-16 5-7-15,23-2-16 0,-23 2-12 0,23-1-7 16,-11-1-54-16,-12 2-82 0,25-4-62 15,-12 3-60-15,-1-4-41 0,-2 0-53 0,-1-3 31 16,1 1 15-16,-4-1 31 0,0 0 65 0,0-3 82 16,-1 2 107-16,-5 9 65 0,4-23 23 15,-4 23 52-15,0-25 40 0,0 25-3 0,-4-25 24 16,4 25-7-16,-5-23 36 0,5 23-18 0,-4-19 17 16,4 19-37-16,-4-15-18 0,4 15-49 0,0 0-12 15,-4-15-41-15,4 15 0 0,0 0-36 0,0 0 7 16,0 0-23-16,0 0 17 0,0-12-25 15,0 12 19-15,0 0-18 0,0 0 6 0,0 0-45 16,19 0-33-16,-19 0-80 0,0 0-49 0,0 0-42 16,14 0-26-16,-14 0-29 0,0 0-18 15,0 0-8-15,10-4-22 0,-10 4-295 0,0 0-189 16</inkml:trace>
  <inkml:trace contextRef="#ctx0" brushRef="#br0" timeOffset="54791.53">22908 7179 1090 0,'0'0'223'0,"0"0"9"0,0 0 1 0,2-14 23 15,-2 14-39-15,0 0-2 0,0 0-48 0,0-15-12 16,0 15-47-16,0 0-8 0,6-13-36 0,-6 13 3 15,17-9-29-15,-7 4-7 0,2 3-10 0,1-1-1 16,-1 0-3-16,1 3-1 0,-13 0-4 0,24-1-4 16,-24 1-27-16,25 1-82 0,-25-1-65 0,21 0-59 15,-21 0-59-15,12-2-61 0,-12 2-338 16,0 0-244-16</inkml:trace>
  <inkml:trace contextRef="#ctx0" brushRef="#br0" timeOffset="55123.09">23063 7002 255 0,'0'0'412'0,"-6"-20"-61"0,6 20-46 15,-4-22-17-15,4 22-24 0,-3-19 2 0,3 19-46 16,-2-17-2-16,2 17-44 0,0-16-8 0,0 16-51 16,0 0-2-16,2-18-42 0,-2 18 5 0,5-9-24 15,-5 9 1-15,6-9-25 0,-6 9 8 0,8-7-18 16,-8 7 10-16,8-6-23 0,-8 6 20 16,0 0-22-16,13-8 18 0,-13 8-19 0,0 0 22 15,0 0-16-15,8-7-13 0,-8 7-59 0,0 0-12 16,0 0-31-16,0-20 21 0,0 20-17 0,-6-15 28 15,6 15-4-15,-8-16 24 0,8 16 2 16,-9-17 23-16,9 17-10 0,-8-15 27 0,8 15 6 16,-6-12 37-16,6 12-5 0,-4-8 21 0,4 8-11 15,0 0 13-15,-4-11-23 0,4 11 8 16,0 0-19-16,0 0 15 0,0 0-12 0,2-12 10 0,-2 12-19 16,0 0 14-16,10-4-20 0,-10 4 17 15,0 0-17-15,16-3 14 0,-16 3-17 0,0 0 10 16,15 0-58-16,-15 0-61 0,0 0-59 0,0 0-82 15,14-2-44-15,-14 2-107 0,0 0-210 16,0 0-170-16</inkml:trace>
  <inkml:trace contextRef="#ctx0" brushRef="#br0" timeOffset="55279.05">23071 6509 368 0,'-4'-15'399'0,"0"3"-48"0,0 0-58 16,0 0-9-16,-3 2-16 0,3 0-26 0,4 10-30 15,-10-17-21-15,10 17-27 0,-6-15-36 0,6 15-26 16,-4-10-28-16,4 10-11 0,0 0-11 0,0 0-12 15,2-15-6-15,-2 15-6 0,0 0-10 0,12-7 1 16,-12 7-2-16,12-2-22 0,-12 2-67 16,15-2-81-16,-15 2-51 0,0 0-111 0,14-6-502 15,-14 6-424-15</inkml:trace>
  <inkml:trace contextRef="#ctx0" brushRef="#br0" timeOffset="55610.06">22993 6136 51 0,'0'0'586'0,"-7"-18"-122"0,7 18-96 16,-2-12-13-16,2 12-62 0,0 0-56 0,-6-15-62 16,6 15-22-16,0 0-53 0,0 0-5 0,0 0-37 15,0-13 6-15,0 13-28 0,0 0-1 0,0 0-8 16,10-6-9-16,-10 6 0 0,0 0-2 16,17-3-4-16,-17 3-4 0,0 0-1 0,19-2-7 15,-19 2-12-15,10-4-20 0,-10 4-27 0,8-6-15 16,-8 6 0-16,0 0 12 0,4-13 8 0,-4 13 3 15,0 0 18-15,-2-21-6 0,2 21 20 0,-8-18-3 16,4 8 14-16,-2-1-13 0,-3 1 18 16,3-1 3-16,-2 0 23 0,0-1 8 0,1 2 46 15,-1 0-8-15,2 0 30 0,0 2-24 0,6 8 16 16,-13-15-32-16,13 15-4 0,-6-12-31 0,6 12 7 16,0 0-17-16,-6-11 9 0,6 11-21 15,0 0 17-15,0 0-18 0,0 0 13 0,0 0-46 16,14-3-44-16,-14 3-71 0,0 0-61 0,15 4-32 15,-15-4-74-15,0 0-415 0,0 0-305 0</inkml:trace>
  <inkml:trace contextRef="#ctx0" brushRef="#br0" timeOffset="55796.9">22947 5699 471 0,'-6'-9'410'0,"6"9"-63"15,-13-14-11-15,13 14-38 0,-10-14-14 0,10 14-51 16,-10-8-26-16,10 8-25 0,-8-9-31 15,8 9-33-15,0 0-22 0,-7-10-23 0,7 10-13 16,0 0-15-16,0 0-9 0,-8-7-5 16,8 7-16-16,0 0-31 0,0 0-73 0,0 0-51 15,-10-8-44-15,10 8-49 0,0 0-65 0,-11-3-109 16,11 3-236-16,-12-6-200 0</inkml:trace>
  <inkml:trace contextRef="#ctx0" brushRef="#br0" timeOffset="56130.66">22740 5477 55 0,'-8'-12'572'0,"2"2"-138"0,0-1-66 0,0 1-34 0,1 1-33 16,5 9-52-16,-8-15-45 0,8 15-43 16,-8-12-36-16,8 12-30 0,0 0-20 0,-4-12-16 15,4 12-15-15,0 0 1 0,0 0-8 0,0 0-15 16,6-9-2-16,-6 9-20 0,0 0-60 0,16-3-51 16,-16 3-33-16,0 0-23 0,17-2-21 15,-17 2-33-15,0 0 10 0,0 0 10 0,12-4 39 16,-12 4 32-16,0 0 46 0,0 0 36 15,-4-12 42-15,4 12 18 0,-10-11 58 0,10 11-21 0,-15-15 66 16,15 15 12-16,-12-12-2 16,6 4-2-16,-2 1 5 0,8 7-14 0,-13-14-2 0,13 14 3 15,-12-13-13-15,12 13-2 0,-8-10-13 16,8 10-16-16,0 0-11 0,-11-11-16 0,11 11-7 16,0 0-9-16,0 0-6 0,-8-8-4 0,8 8-5 15,0 0-6-15,0 0 4 0,0 0-4 16,0 0-1-16,-4-11 0 0,4 11-1 0,0 0-21 15,0 0-52-15,0 0-40 0,0 0-42 0,0 0-79 16,0 0-68-16,0-15-104 0,0 15-204 0,0 0-162 16</inkml:trace>
  <inkml:trace contextRef="#ctx0" brushRef="#br0" timeOffset="56285.38">22542 5114 63 0,'0'0'430'0,"-15"-12"-63"15,15 12-43-15,-10-9-48 0,10 9-37 0,0 0-51 16,-10-8-27-16,10 8-43 0,0 0-25 0,0 0-31 15,-6-7-1-15,6 7-22 0,0 0 3 0,0 0-21 16,0 0 12-16,0 0-13 0,0 0-27 16,0 0-54-16,14 0-77 0,-14 0-26 0,0 0-50 15,0 0-46-15,15-6-270 0,-15 6-93 0</inkml:trace>
  <inkml:trace contextRef="#ctx0" brushRef="#br0" timeOffset="56419.61">22530 5003 177 0,'0'0'412'0,"-7"-12"-70"16,7 12-55-16,-10-13-32 0,10 13-1 0,-8-13-30 15,8 13-8-15,-4-7-52 0,4 7-9 16,0 0-44-16,-9-12-22 0,9 12-17 0,0 0-19 16,0 0-8-16,-8-8-19 0,8 8 0 0,0 0-61 15,0 0-60-15,0 0-73 0,0 0-84 16,-12-1-110-16,12 1-271 0,0 0-190 0</inkml:trace>
  <inkml:trace contextRef="#ctx0" brushRef="#br0" timeOffset="56563.19">22329 4837 432 0,'0'0'408'16,"-10"-15"-67"-16,10 15-56 0,-9-15-56 16,9 15-43-16,-8-12-34 0,8 12-38 0,0 0-34 0,-6-11-39 15,6 11-37-15,0 0-47 0,0 0-45 16,0 0-66-16,0 0-16 0,0 0-29 0,0 0-94 16,0 0-124-16,6-8 49 0</inkml:trace>
  <inkml:trace contextRef="#ctx0" brushRef="#br0" timeOffset="56657.42">22315 4762 268 0,'0'0'353'0,"-7"-12"-6"0,7 12-55 0,-8-12-48 16,8 12-43-16,-10-14-42 0,10 14-28 0,-9-11-35 16,9 11-25-16,0 0-35 0,0 0-96 15,-14-1-144-15,14 1-408 0,0 0-170 0</inkml:trace>
  <inkml:trace contextRef="#ctx0" brushRef="#br0" timeOffset="61182.95">22341 7603 336 0,'0'0'281'0,"0"0"-84"15,0 0 3-15,0 0-55 0,0 0 2 0,0 0-40 16,0 0 18-16,0 0-17 0,0 0 16 0,0 0-8 16,7-9-14-16,-7 9-26 0,12-12-13 15,-4 1-15-15,1 4-11 0,-1-5-7 0,0 1-54 16,0-3-71-16,1-1-41 0,-1 0-94 0,0-2-321 16,0 0-115-16</inkml:trace>
  <inkml:trace contextRef="#ctx0" brushRef="#br0" timeOffset="61475.76">22575 7244 475 0,'0'0'440'0,"6"-12"-98"0,-6 12-56 0,6-8-52 0,-6 8-29 16,9-12-58-16,-9 12-18 0,8-14-33 0,-8 14-11 16,12-15-30-16,-5 7 2 0,-7 8-38 15,12-12 17-15,-4 2-35 0,1 2-24 0,-1 1-44 16,0-2-42-16,-2 1 11 0,3-2-8 15,-3 3 7-15,0-1 11 0,0 0 11 0,-6 8 13 16,13-18 8-16,-13 18 16 0,12-13 6 0,-12 13 3 16,10-15 11-16,-10 15 4 0,11-15 9 0,-11 15 14 15,10-13 15-15,-10 13 25 0,12-15 15 16,-5 7 12-16,-7 8 16 0,12-16 5 0,-6 8-11 16,0-2-17-16,-6 10-20 0,13-15 4 0,-7 5-20 15,0 2 6-15,0-1-17 0,1 2-31 0,-1-2-60 16,-6 9-112-16,8-14-118 0,-8 14-280 15,0 0-138-15</inkml:trace>
  <inkml:trace contextRef="#ctx0" brushRef="#br0" timeOffset="62720.3">22259 7678 251 0,'0'0'356'0,"0"0"-95"0,0 0-5 0,0 0-45 16,0 0-14-16,0 0-8 0,0 0-19 0,0 0 6 16,0 0-42-16,0 0-5 0,0 0-27 0,0 0 3 15,0 0-10-15,4-10 1 0,-4 10-7 16,8-11 0-16,-8 11-5 0,10-13-7 0,-10 13-2 16,13-17 1-16,-5 8-3 0,0 0 4 0,3-1 0 15,-1-1 5-15,0 0-1 0,1-2 11 0,1 0-3 16,-1-1 16-16,1 1-13 0,0-4 4 0,1 2-4 15,1-1-6-15,-1-2-15 0,1 3-7 16,-2-2-6-16,3-1-3 0,-1 0-1 0,1 1 2 16,-1-1 0-16,1 0 3 0,-1 0 2 0,1 1 7 15,-1-2-13-15,-1 1 14 0,3 0-19 16,-1 0 17-16,-3-1-21 0,5-1 13 0,-5 2-14 16,2 1 16-16,-1-1-14 0,-1 0 17 15,1-1-23-15,-1 0 11 0,0 3-24 0,-3 0-2 16,1 0-2-16,0 0 1 0,1-2-6 0,-1 3-1 15,0 0 3-15,1 0 11 0,-1-4 3 0,2 3 6 16,1-3-5-16,-3 1 6 0,3 2 1 0,-3-2-8 16,2 1-3-16,1 0-28 0,-3-2 29 0,2 3 2 15,1-2-4-15,-3 1 8 0,1 1 2 16,-1 0 10-16,0 1-2 0,1 0 6 0,-1 0-12 16,-2 0 8-16,3-1-15 0,-1 1 11 0,2-3-13 15,-1 0 6-15,1 2-11 0,0-3-5 0,1 1 0 16,1-1 4-16,-1 2-12 0,3-4 5 15,3 0-5-15,-1-1-1 0,3-1-4 0,-2 1 9 0,-1-1 3 16,3 1 9-16,-2-1 16 0,-1 1 13 16,1-3-2-16,1 4-2 0,-1-3-2 0,2 0-1 15,-3-1 2-15,3 0-11 0,0 0 8 16,3-5 9-16,1 0-23 0,2-1 5 0,0-1 1 16,2 1-3-16,0 1-4 0,0-4-8 0,0 4-5 0,2 0-1 15,-2 1 29-15,-2 1-25 0,-5 4 9 16,1 2 39-16,-4-1-15 0,-1 2-7 0,1-2 5 15,-3 3-11-15,-1 1-10 0,-3-2 2 0,3 2-5 16,-3 1-33-16,1-1-2 0,-1 0 0 16,0 2 0-16,-3 2 0 0,1 0 0 0,-2 1 0 15,1 3 0-15,-3 0 0 0,0 0 0 0,0 3 0 16,-6 8 0-16,10-15 0 0,-10 15-219 0,7-12-106 16,-7 12-138-16,0 0-48 0,0 0-95 0,0 0 46 15,0 0 78-15,-2 16-78 0,-5-1 0 0,-3 4-89 16,0 3-371-16,-5 6-676 0</inkml:trace>
  <inkml:trace contextRef="#ctx0" brushRef="#br0" timeOffset="74514.32">17318 6818 145 0,'0'0'385'15,"-8"-13"-98"-15,8 13-16 0,-6-11-59 16,6 11-17-16,0 0-54 0,-6-10-18 0,6 10-39 16,0 0-8-16,0 0-27 0,0 0 5 0,0 0-23 15,0 0 10-15,8-9-11 0,-8 9 35 0,14 5 33 16,-14-5-19-16,19 11 24 0,-9-3 3 16,3-1 34-16,3 5-7 0,3-1 4 0,4 3-14 15,3 2-8-15,6 0-5 0,5 5-1 0,2-2-6 16,4 4-6-16,3-1 10 0,20 5-4 0,2 3 1 15,0-3-18-15,1-1 3 0,1 2-14 0,-2-1 2 16,0 0-12-16,-10-4 2 0,-10 0-3 16,18 9 1-16,-2 0 13 0,-12-3 9 0,10 5-10 15,-2 1-1-15,-9-6-2 0,-5-2-2 0,16 10 6 16,-2-3 4-16,-9-6 16 0,-3-3-12 16,14 10 11-16,-8-9-24 0,-11-3 12 0,3-1-24 15,-3 1 41-15,0-1-34 0,-1 1 18 16,-3 0-38-16,0 0 24 0,-1-1-35 0,-1 1 28 15,-2 1-29-15,0-1 25 0,-2 0-19 0,0 0 39 16,0 0-34-16,0-1 40 0,-6-3-23 0,2-3 30 16,0 2-16-16,-2-3 3 0,2 2-6 15,-2-2 2-15,-4-3-12 0,-3 0-13 0,1 0-7 16,0-2-4-16,-5-1-2 0,-1 0-2 0,1-1-5 16,-4-1 12-16,3 1 23 0,-3-2 28 0,1 1 48 15,-1-1-15-15,-1 0 22 0,-1-1-32 16,0 1 9-16,1-2-88 0,-11-4-39 0,18 10 0 15,-18-10 0-15,19 9 0 0,-19-9 0 0,14 7 0 16,-14-7 0-16,13 8 0 0,-13-8 0 16,10 5 0-16,-10-5 0 0,10 5 0 0,-10-5 0 15,15 10 0-15,-15-10 0 0,18 9 0 0,-7-5 0 16,1 0 0-16,5-1 0 0,-1 2 0 16,3 0 0-16,-1-1 0 0,3 1 0 0,0-1 0 15,-1 0 0-15,1 3 0 0,-2-3 0 31,1 0 0 1,-1 0 0-1,0 2 0 0,-3-2 0-15,1 0 0-1,-1 1 0 32,-1-2 0-31,-3 1 0 0,2-1 0 15,-3 1 0 0,1-1 0-15,-12-3 0-1,21 5 0 32,-21-5 0-31,18 4 0-1,-18-4 0 17,17 8 0-17,-17-8 0 17,19 7 0-32,-1 1 0 31,11 7 0 0,-18-9 0-15,9 5 0 15,5 2 0 0,-13-9 0-15,15 9 0 15,8 2 0-15,-14-8 0-1,6 3 0 32,-27-10 0-16,12 6 0 16,-1 0 0-47,-11-6-867 32,-15 18-2549-17,-16 3 48 1</inkml:trace>
  <inkml:trace contextRef="#ctx0" brushRef="#br0" timeOffset="76747.48">17074 10619 741 0,'0'0'636'0,"-8"5"-342"0,8-5 117 0,0 0-76 0,0 0-128 0,0 0 88 0,0 0 19 0,0 0-112 0,0 0-25 0,15-14 50 0,-9 5-87 0,0-1 58 0,8-5-1 0,-7 7-60 0,5-3-2 0,11-8 64 0,14-7-31 0,13-3-52 0,59-29-12 0,-36 26-76 0,-24 11-13 0,24-9 33 0,40-15 53 0,-51 23-42 0,42-16 16 0,15-5-8 0,99-28 3 0,-130 42-34 0,45-16 51 15,86-36 176-15,-132 48-166 0,39-13 22 0,37-14-3 0,4-8 136 0,-105 39-143 0,73-36 137 0,-50 21-113 0,-34 18-109 0,-18 11-8 0,29-12 25 0,-29 12-29 0,21-5 8 0,14-2-7 0,11 0 8 0,-3 7-26 0,11-2 14 0,-27 4 10 0,-4 1-14 0,-6 2 19 0,24-13-38 0,-41 14-1 0,-2-1 39 0,-18 7-23 0,-1-1-20 0,-12 4-455 0,0 0-1038 0,-19 24-1008 0,11-16 236 0</inkml:trace>
  <inkml:trace contextRef="#ctx0" brushRef="#br0" timeOffset="78196.98">21039 11886 386 0,'-43'-9'738'16,"8"0"-118"-16,6 3-118 0,4 0-89 0,4-1-83 16,7-1-66-16,5 3-7 0,9 5 28 15,9-19 14-15,11 6 15 0,24-4-2 0,32-8-28 16,19 2 7-16,21 1-54 0,81-5 21 0,5 7-22 16,11 8-9-16,4 6-46 0,4 3-34 0,0 7-29 15,1 1-22-15,-7 3-25 0,-50-4-18 0,-27-2-3 16,73 1-9-16,-56-3-1 0,-31 0 25 15,-6 0-22-15,-4-2 21 0,-13-1-35 0,-20 1 20 16,-21 0-6-16,-7 2-6 0,-9-2-23 16,-11 1 22-16,-4-2-25 0,-6 2 12 0,-5-2-82 0,-1-1-122 15,-9-3-118-15,-8 7-70 0,4-11-204 16,-4 11 32-16,-18-11 31 0,1 6-53 0,-2 1-1 16,-7 0-110-16,-3 2-305 0,0-2-633 0</inkml:trace>
  <inkml:trace contextRef="#ctx0" brushRef="#br0" timeOffset="82701.38">21800 11324 76 0,'0'0'404'0,"-13"1"-137"0,13-1 11 0,0 0-28 15,-14 4-28-15,14-4-24 0,0 0-18 0,0 0-16 16,0 0-26-16,-12 2-11 0,12-2-9 15,0 0-11-15,0 0-4 0,0 0-14 0,0 0-5 16,0 0-6-16,0 0-1 0,0 0-5 0,-15 0-2 16,15 0-1-16,0 0-8 0,0 0 4 0,0 0-3 15,0 0 9-15,0 0-3 0,0 0 3 16,0 0-2-16,0 0 1 0,0 0-6 0,0 0 2 16,0 0 15-16,0 0-28 0,0 0 4 0,0 0-18 15,0 0 12-15,0 0-19 0,0 0 13 0,0 0-10 16,0 0 18-16,13-8-1 0,-13 8 7 15,20-6-5-15,-5-1 13 0,-1 2 14 16,5-2-12-16,1-2 19 0,5-1-6 0,4-1 11 16,4-3-12-16,6-2 9 0,1 2-27 0,1-5 7 15,0 4-5-15,3-2-8 0,-1-1-2 0,1 3-5 16,-1-1 1-16,0-1-2 0,1-2-13 16,1 2 17-16,-1-4-12 0,3 2 37 0,-1-3-23 15,3 1 24-15,18-11-20 0,-3 0 14 0,0 0-4 16,-13 4 21-16,-3 4-14 0,14-11-5 0,-10 8 9 15,-7 2 9-15,1 0-17 0,1 0 4 0,13-12-5 16,-8 10-10-16,-9 2-2 0,1 0-7 16,1-1 0-16,15-10 6 0,2 2-18 0,-10 4 7 0,8-4-6 15,-7 7-6-15,9-7 0 0,-10 5-11 16,14-2 3-16,-14 4 6 0,-7 5-3 0,1-1 29 16,-1 2-26-16,-3-2 5 0,-1 4-7 15,-4 1 0-15,-4 2 4 0,-4 1 16 0,0 0-15 16,-4 2 16-16,-2 1-18 0,-3-1 8 0,1 3-3 15,-2-2 1-15,-1 2 32 0,-1 0-37 0,-3 2-18 16,1-2 0-16,-1 3-14 0,-1-1 11 0,-1 1-14 16,0 0 13-16,-1 1-10 0,-3 0 3 0,-8 6 34 15,17-10-39-15,-17 10-12 0,12-8-68 0,-12 8-57 16,0 0-79-16,10-6-95 0,-10 6-189 0,0 0-130 16,0 0-22-16,0 0 91 0,-18 13-41 15,3-2-33-15,-1 4-551 0,-7 6-829 0</inkml:trace>
  <inkml:trace contextRef="#ctx0" brushRef="#br0" timeOffset="84253.95">21940 12187 333 0,'0'-14'289'0,"0"14"-7"16,0 0-80-16,0 0 30 0,0-12-25 0,0 12-10 15,0 0-12-15,0 0-6 0,2-16-26 0,-2 16-16 16,0 0-15-16,0 0-16 0,0 0-16 15,0-14-14-15,0 14-11 0,0 0-12 0,0 0-4 16,0 0-6-16,0 0-6 0,0 0 5 0,5-9 22 16,-5 9 37-16,0 0 20 0,20 4 12 0,-7-1 4 15,3 1 6-15,5 2-6 0,6 1-15 16,4 4 2-16,10 3 5 0,3 1 11 0,3 2-8 16,5 1-9-16,20 8-3 0,3 0-10 0,1 1 3 15,0 0-14-15,3 2 9 0,0-1-11 0,1 0 3 16,1-4-31-16,-3 5 18 0,3-5-12 15,-2 1 37-15,-3-1-10 0,1-2 7 0,-3 0-18 16,-10-4 4-16,-10-1-21 0,2-3 10 0,-3 4-12 16,1-5 5-16,-2 6-1 0,-1-5 4 15,-3 2-5-15,2 1 12 0,-7-1 13 0,2-2 3 0,-3 2-1 16,-3-2-14-16,-4-1 17 0,0-1-13 16,-2 3 4-16,3-4-18 0,-3 0 5 0,0 2 5 15,2-1-7-15,-2 0-19 0,0 2-2 0,0-2-11 16,0-1-6-16,0 2-17 0,0-2 6 0,2 4-8 15,-4-3-4-15,0-1 0 0,0 0-8 0,0 0 2 16,-2 1-2-16,-2-2-8 0,-2-2-4 0,-2 0 0 16,0 0 0-16,-1-1 0 0,-3 0 0 15,0 0 0-15,-3-3 0 0,-1 1 0 0,-3 0 0 16,0-1 0-16,1-1 0 0,-13-3 0 0,18 7 0 16,-18-7 0-16,17 3 0 0,-17-3 0 0,12 6 0 15,-12-6 0-15,0 0 0 0,13 2 0 0,-13-2 0 16,0 0 0-16,0 0 0 0,0 0 0 15,0 0-66-15,0 0-328 0,0 0-183 0,0 0-206 16,0 0-104-16,0 0 76 0,-2-13-669 0,2 13-1173 16</inkml:trace>
  <inkml:trace contextRef="#ctx0" brushRef="#br0" timeOffset="104596.56">6518 11170 474 0,'2'-15'507'15,"-2"15"-110"-15,4-22-44 0,-4 22-75 16,0-16-54-16,0 16-66 0,0 0-19 0,0 0-42 15,0 0-2-15,-11 13-5 0,5 11 32 0,-4 12-8 16,-2 18 30-16,-3 33 6 0,-1 8 9 16,-1 10-28-16,3 8 2 0,-3 5 6 0,0 6 6 15,-9 67 7-15,9-51-16 0,1-27-15 0,1 0-19 16,3-4-17-16,-1-3-17 0,3-5-15 0,4-3-9 16,-5-8-5-16,7-15-6 0,2-15 0 15,0-6-181-15,0 1-153 0,0-16-179 0,0 1-184 16,0-12-379-16,-2-9-696 0</inkml:trace>
  <inkml:trace contextRef="#ctx0" brushRef="#br0" timeOffset="104899.42">5331 12909 771 0,'-41'-21'674'0,"-1"1"-126"0,7-2-143 0,6 9-81 16,7 0-77-16,1 2-45 0,6 2-55 15,7 1-21-15,8 8 8 0,13-18 118 0,11 8-19 16,20-7-2-16,38-4 3 0,20 2-18 0,88-9-7 16,8 3-16-16,17-1-35 0,23 6-16 0,14-2-29 0,9 0-14 15,22 2 2-15,8 2 0 0,11-1-20 16,2 3-21-16,-2-1-7 0,0 4-21 0,-7-1 44 16,-16 3-3-16,-10 4-30 0,-17 1 25 0,-26 4-11 15,-65 0-49-15,-39 2 35 0,-6 4-39 16,-17-2 28-16,-23 2-37 0,-22-4 27 0,-13 2-9 15,-6-1-5-15,-16 2 1 0,-2-2-71 0,-17-1-140 16,0 0-173-16,-13 3-72 0,-5 1-38 0,-18-3-82 16,-19-1-160-16,-12 0-435 0,-36 0-808 15</inkml:trace>
  <inkml:trace contextRef="#ctx0" brushRef="#br0" timeOffset="105932.19">6726 12094 212 0,'0'0'493'0,"0"0"-100"0,7-12-84 16,-7 12-49-16,0 0-41 0,8-15-29 0,-8 15-44 15,6-5-35-15,-6 5-20 0,0 0-17 16,12-8-20-16,-12 8-9 0,0 0-9 0,19-2-4 15,-19 2-7-15,21 3 1 0,-21-3-11 0,22 5 1 16,-9-2 0-16,-3 0-4 0,3-2 2 16,1 2-3-16,-4-1-4 0,-10-2 6 0,21 3 0 0,-21-3 2 15,19 2 62-15,-19-2 6 0,0 0-12 16,12-5-9-16,-12 5 6 0,0 0 14 0,4-17 11 16,-4 17 6-16,-4-13-11 0,4 13-3 0,-6-17 0 15,6 17 7-15,-6-10-3 0,6 10-16 16,-4-10-14-16,4 10-12 0,0 0-17 0,-11-10-6 15,11 10-6-15,0 0 0 0,0 0-8 16,0 0-2-16,0 0-4 0,0 0 3 0,0 0 2 16,0 0-3-16,-6 10-1 0,6-10-37 0,0 0-83 15,0 0-79-15,4 13-76 0,-4-13-36 16,0 0-81-16,0 0-37 0,0 0-366 0,17-1-392 16</inkml:trace>
  <inkml:trace contextRef="#ctx0" brushRef="#br0" timeOffset="106216.48">6983 11868 324 0,'0'0'382'0,"2"-17"-60"0,-2 17-57 16,0 0-42-16,2-17-32 0,-2 17-35 0,0 0-19 16,10-13-29-16,-10 13-13 0,8-6-24 0,-8 6-6 15,19-8-23-15,-19 8 2 0,23-4-15 16,-11 1 3-16,3 0-13 0,-5 1 4 0,2-1-12 16,1 2-3-16,-13 1-1 0,18-6 5 0,-18 6-10 15,15-8 7-15,-15 8-16 0,8-10 10 16,-8 10-7-16,0 0 3 0,-6-20-7 0,6 20 9 15,-12-19-2-15,7 10-11 0,-5 0 26 16,0-1 19-16,4 0 6 0,-3 3 33 0,1-2-20 0,8 9 5 16,-10-15-24-16,10 15 1 0,-9-10-23 15,9 10 10-15,0 0-17 0,0 0 11 0,5-11-14 16,-5 11 12-16,14 0-8 0,-14 0 12 0,21 2-13 16,-21-2 3-16,27 1-43 0,-27-1-68 15,26 3-54-15,-26-3-81 0,23-3-25 0,-10 2-428 16,-3-5-255-16</inkml:trace>
  <inkml:trace contextRef="#ctx0" brushRef="#br0" timeOffset="106352.04">7272 11493 355 0,'-4'-11'461'0,"4"11"-75"0,-6-20-46 15,6 20-53-15,-4-17-26 0,4 17-68 0,-9-10-25 16,9 10-53-16,0 0-11 0,0 0-32 0,0 0-1 16,0 0-27-16,0 0 7 0,0 0-25 15,21 5 11-15,-6 4-23 0,-5-1-53 0,6 0-89 16,-3-1-165-16,3 3-114 0,1-5-266 15,-1 1-232-15</inkml:trace>
  <inkml:trace contextRef="#ctx0" brushRef="#br0" timeOffset="106784.6">7559 11442 566 0,'-4'-16'494'0,"4"16"-100"0,-4-12-39 16,4 12-78-16,0 0-54 0,-2-14-57 0,2 14-26 15,0 0-37-15,10-15-12 0,3 12-34 0,-3-1-5 16,7 2-2-16,1 2-21 0,-3 0 9 15,5 1-36-15,-1 0-61 0,-2 3-71 0,1-2-74 16,1 3-27-16,-5-2-15 0,3 0-1 0,-7 2 19 16,3-2 21-16,-13-3 44 0,14 4 25 15,-14-4 50-15,0 0 31 0,0 0 45 0,0 0 50 16,0 0 8-16,12-2 20 0,-12 2 15 0,0 0 14 16,0 0 11-16,0 0-4 0,0 0-9 15,7-9-12-15,-7 9-20 0,0 0-5 0,0 0-1 16,0 0-16-16,0 0 6 0,12-5-20 0,-12 5 6 15,0 0-18-15,0 0 12 0,17 0-16 16,-17 0 7-16,0 0-5 0,20 2-1 0,-20-2-4 16,17 2 13-16,-17-2-17 0,23 2 13 0,-23-2-67 15,14 0-68-15,-14 0-41 0,0 0-34 0,21-1-38 16,-21 1-13-16,10-3 57 0,-10 3 41 16,8-8 159-16,-8 8 76 0,9-8 28 0,-9 8 44 15,0 0 22-15,0-16 8 0,0 16 6 0,-5-11-18 16,5 11-1-16,-8-11-32 0,8 11-14 0,0 0-37 15,-6-10-8-15,6 10-30 0,0 0-3 0,0 0-22 16,0 0 7-16,0 0-20 0,0 0-4 16,0 0-94-16,0 0-162 0,10 6-155 0,-10-6-254 15,13 8-209-15</inkml:trace>
  <inkml:trace contextRef="#ctx0" brushRef="#br0" timeOffset="107102.99">8103 11324 393 0,'0'0'511'0,"-4"-7"-94"15,4 7-47-15,0 0-60 0,-10-12-41 0,10 12-70 16,0 0-25-16,-4-12-51 0,4 12-14 0,0 0-35 16,12-14 0-16,-2 10-27 0,3-2 3 0,1 3-24 15,1 0 10-15,1-1-22 0,3 2 1 16,-1-1-54-16,3 3-27 0,-2-2-37 0,-1-2 6 16,-1 4-4-16,-3-2-12 0,1 1 8 0,-15 1 20 15,24-3 19-15,-24 3 2 0,19-3 0 16,-19 3 10-16,10-6 7 0,-10 6 11 0,0 0 6 15,9-13 9-15,-9 13 6 0,4-13 10 0,-4 13 11 16,0-15 3-16,0 15 14 0,0-19 27 16,0 19 3-16,0-18 10 0,0 18 7 0,0-16 9 15,0 16-16-15,0 0 19 0,0-19-20 0,0 19-8 16,0 0-22-16,0-14 0 0,0 14-18 0,0 0 9 16,0 0-13-16,8-11 11 0,-8 11-19 15,0 0 17-15,0 0-22 0,0 0-111 0,10 0-143 16,-10 0-528-16,0 0-383 0</inkml:trace>
  <inkml:trace contextRef="#ctx0" brushRef="#br0" timeOffset="107254.14">8237 11042 497 0,'0'0'400'0,"-12"-4"-82"0,12 4-74 16,0 0-50-16,-2-10-44 0,2 10-22 0,6-12-30 15,7 5-25-15,-5-1-11 0,6 3-9 0,-1-3-10 16,-3 2-9-16,2 0-4 0,-1 0-11 15,1 0-48-15,-4 0-101 0,-8 6-50 0,15-14-68 16,-15 14-58-16,0 0-148 0,0-16-2 0</inkml:trace>
  <inkml:trace contextRef="#ctx0" brushRef="#br0" timeOffset="107376.75">8254 10870 27 0,'-8'-6'362'0,"8"6"-61"0,-13-10-82 16,13 10-38-16,-8-14-38 0,8 14-23 0,-2-12-13 15,2 12-32-15,0 0-14 0,4-18-8 16,-4 18 0-16,15-12-24 0,-7 4 15 0,2 4-26 15,3-2 14-15,-3 1-58 0,6-2-87 0,-5 3-163 16,1-3-167-16,1-1 16 0</inkml:trace>
  <inkml:trace contextRef="#ctx0" brushRef="#br0" timeOffset="107501.87">8341 10568 451 0,'-11'-11'351'0,"11"11"-85"0,-8-15-47 0,8 15-61 16,-12-12-23-16,12 12-47 0,0 0-24 0,0 0-9 15,0 0-36-15,0 0-115 0,12-10-68 16,-12 10-319-16,23 0-40 0</inkml:trace>
  <inkml:trace contextRef="#ctx0" brushRef="#br0" timeOffset="107631.42">8459 10409 411 0,'-2'-10'351'0,"2"10"-53"0,-9-18-80 0,9 18-38 16,-4-17-47-16,4 17-7 0,0 0-45 15,0 0 2-15,0 0-35 0,0 0 12 0,15 4-31 16,-7 4-78-16,-4 4-147 0,4-1-361 0,-4 4-119 16</inkml:trace>
  <inkml:trace contextRef="#ctx0" brushRef="#br0" timeOffset="108587.88">6571 12435 279 0,'-10'-4'246'0,"10"4"-31"0,0 0-27 15,0 0-43-15,0 0 15 0,0 0-24 0,-4-12 15 16,4 12-18-16,0 0 9 0,0 0-8 16,4-13 1-16,-4 13 4 0,0 0-15 0,6-11 18 15,-6 11-22-15,9-13 2 0,-1 3-25 0,-2 2-9 16,4-3-8-16,3 0-7 0,3-5 1 0,3 0 7 16,6-3 0-16,6-9-1 0,2 0 10 15,4-2 0-15,13-14 13 0,1-3-8 0,1-1 5 16,0-1 10-16,3-3-21 0,1 0 11 15,4 1-12-15,-2-4-16 0,-2 3-4 0,4-1-12 16,4 0-9-16,-4-2-12 0,6-1 3 0,-4 0-5 16,6-6-7-16,-6 1-5 0,6-3 7 0,-1 2-8 15,1 2 1-15,0 1 1 0,-2 1-6 0,2 2 12 16,-6 4 8-16,2 2 18 0,-6 2-1 16,0 8 0-16,-12 3 1 0,-9 7 16 0,2 2 3 15,-4 2-2-15,3-1 1 0,-7 1-12 0,4 0-8 16,-4 1-4-16,2 1-6 0,-2 1-4 15,0-1-6-15,-4 3-2 0,-5 1-7 0,5-2-1 16,0 4-3-16,-4-2-5 0,0 1 4 0,-9 4-7 16,3 2 8-16,-3 1-6 0,-2 0-1 15,-1 3 0-15,-3 0-5 0,5 3-21 0,-9 0 19 16,-4 6-26-16,10-9 24 0,-10 9-38 0,0 0-75 16,0 0-115-16,-10 9-91 0,1-1-83 15,-3 2-92-15,-3 1-142 0,-1 4-483 0,-3 2-761 16</inkml:trace>
  <inkml:trace contextRef="#ctx0" brushRef="#br0" timeOffset="113995.06">7138 12094 360 0,'0'0'294'0,"-11"-6"-8"0,11 6-51 0,0 0-45 15,-8-6-35-15,8 6-22 0,0 0-23 0,0 0-33 16,0 0-17-16,0 0-17 0,0 0 4 16,0 0-13-16,0 0-13 0,0 0-1 0,0 0 1 15,0 0-1-15,19 4-11 0,-19-4 5 0,16 6 1 16,-16-6-12-16,15 5 6 0,-15-5-6 0,16 5 5 15,-16-5 1-15,15 6-6 0,-15-6 4 16,0 0 1-16,10 1 9 0,-10-1-12 0,0 0 5 16,0 0-3-16,8-6 0 0,-8 6 0 0,0 0 7 15,-4-13 16-15,4 13 18 0,0 0 13 0,-6-11 3 16,6 11-9-16,0 0-15 0,0 0-7 16,-8-12-14-16,8 12-1 0,0 0-6 0,0 0-4 15,0 0-3-15,0 0-2 0,0 0 5 0,0 15 0 16,0-15-7-16,4 14-46 0,-4-14-63 15,6 13-68-15,-6-13-79 0,13 13-115 0,-13-13-169 16,14 7-102-16</inkml:trace>
  <inkml:trace contextRef="#ctx0" brushRef="#br0" timeOffset="114165.21">7357 11954 383 0,'0'0'446'0,"-8"-19"-78"0,8 19-60 0,-2-15-35 16,2 15-56-16,0 0-36 0,-5-15-51 15,5 15-15-15,0 0-36 0,0 0-9 0,2-13-27 0,-2 13 7 16,9-6-19-16,-9 6 7 0,16-4-27 16,-16 4-35-16,23-3-57 0,-23 3-77 0,23-1-43 15,-23 1-52-15,18-1-125 0,-18 1-137 0,17-4-78 16</inkml:trace>
  <inkml:trace contextRef="#ctx0" brushRef="#br0" timeOffset="114301.21">7446 11806 343 0,'0'0'440'0,"-9"-8"-85"15,9 8-76-15,0 0-60 0,-4-7-31 16,4 7-42-16,0 0-30 0,0 0-37 0,0 0-9 16,0 0-21-16,4-11-2 0,-4 11-16 15,17-5-3-15,-17 5-16 0,23-2-55 0,-9-1-63 16,-3 0-65-16,1 1-87 0,0-2-316 0,3-2-136 16</inkml:trace>
  <inkml:trace contextRef="#ctx0" brushRef="#br0" timeOffset="114447.5">7555 11675 521 0,'0'0'397'0,"0"0"-87"0,-10-5-65 0,10 5-49 16,0 0-46-16,0 0-34 0,0 0-19 0,0 0-12 15,0 0-31-15,0 0-14 0,0 0 2 16,0 0-32-16,12-7-72 0,-12 7-109 0,19 3-62 16,-19-3-332-16,23 2-127 0</inkml:trace>
  <inkml:trace contextRef="#ctx0" brushRef="#br0" timeOffset="114597.95">7706 11603 556 0,'0'0'418'0,"0"0"-59"0,-2-12-81 15,2 12-46-15,0 0-53 0,0 0-32 0,0 0-44 16,-2-13-16-16,2 13-24 0,0 0-5 0,0 0-20 16,0 0-34-16,8-9-81 0,-8 9-89 15,0 0-53-15,15-4-136 0,-15 4-179 0,0 0-97 16</inkml:trace>
  <inkml:trace contextRef="#ctx0" brushRef="#br0" timeOffset="115689.69">7528 11238 33 0,'-6'-18'463'0,"2"5"-119"0,0 1-43 15,0-1-66-15,4 13-50 16,-6-20-38-1,6 20-40 1,0-17-12 0,0 17-18-1,6-15-16 1,-6 15-6 0,12-12-15-16,-12 12-6 15,15-8-14 1,-15 8 5-16,20-4-11 15,-20 4 2 1,21-1-5-16,-21 1 0 16,21 0-50-16,-21 0-55 15,18 1-77 79,-18-1-60-78,13-1-314-16,-13 1-109 15</inkml:trace>
  <inkml:trace contextRef="#ctx0" brushRef="#br0" timeOffset="118045.74">7640 10956 362 0,'0'0'366'15,"0"0"310"-15,-4-12-435 16,4 12-89 0,12-7-44-16,11 4-36 15,31-2-99 1,-42 4-222 15,11-3 98-31,-4-2-508 16,-19 6 308-1</inkml:trace>
  <inkml:trace contextRef="#ctx0" brushRef="#br0" timeOffset="118066.78">7752 10824 656 0,'-15'-14'445'16,"15"14"-290"-16,-16-16 180 15,16 16-206 1,0 0-71-16,8-5-818 16</inkml:trace>
  <inkml:trace contextRef="#ctx0" brushRef="#br0" timeOffset="118083.28">7958 10721 93 0,'0'0'807'16,"0"0"-499"-16,0 0-122 16,0 0-73-16,0 0-44 15,0 0-18-15,0 0-191 16,0 0-95 0,0 0-477-1</inkml:trace>
  <inkml:trace contextRef="#ctx0" brushRef="#br0" timeOffset="118091.45">8076 10293 62 0,'0'0'218'16,"9"-9"232"0,-9 9-241-16,14-2-21 31,-2 1-121-31,3 2-27 15,6-1-7 17,-3 2-51-17,1-2-437 1</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4:40:59.068"/>
    </inkml:context>
    <inkml:brush xml:id="br0">
      <inkml:brushProperty name="width" value="0.05292" units="cm"/>
      <inkml:brushProperty name="height" value="0.05292" units="cm"/>
      <inkml:brushProperty name="color" value="#FF0000"/>
    </inkml:brush>
  </inkml:definitions>
  <inkml:trace contextRef="#ctx0" brushRef="#br0">1612 3329 543 0,'0'0'424'0,"-16"-2"-53"15,16 2-67-15,-15-7-31 0,9-1-58 0,0 1-35 16,0-5-4-16,2-3 7 0,2-3-7 16,-1-2 8-16,3-4-6 0,3-6-1 0,-1-10-34 15,4 0 16-15,0-10-27 0,2 1-16 0,3-4-18 16,-1 0-16-16,0 0 8 0,3 0-22 15,-1 2-12-15,0 5-3 0,-1 0-2 0,-1 9 47 16,-2 5-45-16,1 4 49 0,-3 6-52 0,0 3 35 16,-2 2-53-16,0-1 27 0,-2 7-64 15,3-3 34-15,-5 14-60 0,4-15 16 0,-4 15-3 16,0 0 5-16,2 17 10 0,-2-1 2 0,0 3 6 16,0 6-5-16,0 3 0 0,0 4 3 0,2 0-1 15,2 5 2-15,-2 3-2 0,2-2-2 0,2-2 13 16,1 0-11-16,-1-3 1 0,0-5-1 15,2-1-3-15,-2-1 8 0,3-4-5 0,-3-4-3 16,-2-2 8-16,2-1-2 0,-2 0 12 0,-2-1 2 16,3-3 5-16,-5-11 52 0,4 17 8 0,-4-17-15 15,0 0-16-15,-11 8-12 0,11-8-5 16,-22-6-8-16,7 1 7 0,-1-1-16 0,-5-2 1 16,-2-2-9-16,-2 0 16 0,1 2-2 15,-3-2 19-15,0 1-6 0,0 1 19 0,0 3-13 16,2-3 40-16,1 3-15 0,3 1 24 0,2-1-18 15,3 1 30-15,1 0-30 0,1-1-11 0,3 0-31 16,1 3-2-16,10 2-19 0,-8-9 6 16,8 9-18-16,12-19 3 0,5 8 3 0,12-4-1 15,8-5-3-15,10 1 3 0,22-8-15 0,5 1 15 16,-2 1-15-16,-12 7 15 0,-8 3-14 16,-4 1 6-16,-3 1-6 0,-10 5 9 0,-2-1-8 15,-8 3-2-15,-4 1 0 0,-3 1 18 0,-1 1 22 16,-3 1 15-16,-14 2 54 0,17 5 36 0,-17-5 33 15,-4 17 20-15,-4-2-14 0,-11 2 26 0,-4 4-11 16,-8 7-12-16,-2 0-17 0,-2 2-24 16,-4 0-31-16,-13 12-25 0,-2 3-80 0,9-11 0 15,6-2 0-15,-1-2 0 0,3 1 0 0,0-1 0 16,2-1 0-16,2-4 0 0,4 0 0 16,6-3 0-16,4-7 0 0,1 0 0 0,3-1 0 15,3-5 0-15,-1 0-74 0,3-2-257 0,2 1-137 16,0-1-92-16,8-7-58 0,-11 8-6 0,11-8 53 15,0 0-54-15,0 0-745 0,0 0-1040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4-10T14:41:39.232"/>
    </inkml:context>
    <inkml:brush xml:id="br0">
      <inkml:brushProperty name="width" value="0.05292" units="cm"/>
      <inkml:brushProperty name="height" value="0.05292" units="cm"/>
      <inkml:brushProperty name="color" value="#FF0000"/>
    </inkml:brush>
  </inkml:definitions>
  <inkml:trace contextRef="#ctx0" brushRef="#br0">2840 2708 22 0,'0'0'475'0,"-4"11"-103"16,4-11-64-16,-6 13-55 0,6-13-2 0,-6 15-39 16,6-15 6-16,-4 12-38 0,4-12 33 0,0 0-7 15,0 0 33-15,0 0-11 0,0 0 30 16,0 0-20-16,0 0-25 0,0 0-30 0,0 0-21 15,6-16 0-15,-4 1-30 0,0-3-6 0,0-1-14 16,2-4-5-16,-2-7-14 0,0 0-17 0,2-8 9 16,0 1-29-16,1-3 8 0,-1-1-10 0,0-1 17 15,0-1-25-15,0 1 28 0,0 4-6 16,0 1 22-16,1 7 36 0,-1 4 27 0,-2 5-16 16,0 0-23-16,0 5-22 0,0 1-15 0,-2 1-29 15,0 14-5-15,4-17-16 0,-4 17 9 16,0 0-20-16,0 0 13 0,6 16-18 0,-2-3 7 15,-1 4-9-15,1 3 5 0,2 5-3 0,0 1-4 16,2 0 3-16,3 6-1 0,-1-2-31 16,2 3 35-16,-1-4-29 0,1 1 32 0,-2-5-34 15,1-2 40-15,-1-1-36 0,0-3 39 0,-1-2-37 16,-3-2 37-16,0-2-31 0,0 1 44 16,-2-2-24-16,-4-12 28 0,5 19-36 0,-5-19 26 0,-7 17-37 15,1-10 34-15,-4 0-37 0,-3-1 29 16,-3-1-36-16,-5-1 30 0,-4-1-33 0,-3 2 34 15,-1-3-32-15,-5-1 32 0,-5 3-32 16,2-2 37-16,-2-1-42 0,6 3 36 0,0-3-33 16,2 1 41-16,2-1 0 0,4 1 88 0,4-1 13 15,3-1-1-15,-1 0-23 0,4-3-24 16,15 3-15-16,-14-8-9 0,14 8-8 0,8-19-7 16,7 4-10-16,10-4-10 0,12-5 1 0,4-1-8 15,23-10 1-15,0-1-7 0,4 2 1 16,1-2-7-16,-3 4 10 0,0-1-7 0,-14 10 8 15,-11 2-4-15,-2 4-6 0,-8 2-3 0,-6 4 4 16,-4 3 20-16,-3 0 14 0,-3 3 67 0,-3 2 18 16,-12 3 63-16,15 4-124 0,-15-4-58 0,-2 18 0 15,-5-5 0-15,-7 5 0 0,0 3 0 16,-7 2 0-16,-4 6 0 0,-2 1 0 0,0 3 0 16,-2 0 0-16,-2 1 0 0,2-2 0 0,0 2 0 15,1-1 0-15,1-3 0 0,0-1 0 16,6-4 0-16,3-4 0 0,3-3 0 0,1-3 0 15,3-2 0-15,1-2 0 0,0-1 0 16,3-1 0-16,-1-1 0 0,8-8 0 0,-12 11 0 0,12-11-3 16,-7 7-893-16,7-7-146 0,0 0 46 15,-10-7-662-15,10 7-1398 0</inkml:trace>
  <inkml:trace contextRef="#ctx0" brushRef="#br0" timeOffset="71115.73">20679 3376 103 0,'0'0'508'0,"0"0"-112"0,-12-7-57 15,12 7-33-15,0 0-17 0,-12-8-32 0,12 8-30 16,0 0-26-16,-11-7-35 0,11 7-29 0,0 0-27 16,0 0-22-16,0 0-23 0,-10-4-16 15,10 4-8-15,0 0-7 0,0 0-9 0,0 0-1 16,0 0-7-16,21 3-1 0,-21-3-5 0,22 3 1 15,-7-2-3-15,-1 2-2 0,1-2-2 16,-3 1 1-16,3-1-2 0,-15-1-2 0,20 5 0 16,-20-5 1-16,19 3-1 0,-19-3-3 0,14 2 1 15,-14-2-1-15,0 0 4 0,13 4-1 0,-13-4-3 16,0 0 3-16,8 9 3 0,-8-9-16 16,4 14 20-16,-4-14-15 0,0 20 0 0,0-20 3 15,0 26 18-15,2-11-21 0,-2 1 20 0,0 2-18 16,2 0 19-16,0 2-21 0,-2 1 19 0,5-1-15 15,-3 2 12-15,2-2-14 0,-2 3 16 16,2-4-19-16,0 2 19 0,-2-2-5 0,2-1 42 16,-2-1-5-16,0-2 50 0,1 0 7 15,-1-4 39-15,-2-11 15 0,2 23 44 0,-2-23 15 16,0 19 9-16,0-19 15 0,-2 13-20 0,2-13-27 16,-5 13-21-16,5-13-8 0,-14 11 16 0,14-11-27 15,-17 8-24-15,17-8-23 0,-22 7-22 0,22-7-15 16,-23 4-12-16,23-4-11 0,-21 2-13 15,21-2-5-15,-20 2-24 0,20-2-65 0,-15 0-133 16,15 0-154-16,0 0-87 0,-16 3-7 0,16-3-72 16,0 0-76-16,0 0-676 0,0 0-913 15</inkml:trace>
  <inkml:trace contextRef="#ctx0" brushRef="#br0" timeOffset="74773.31">20651 5873 94 0,'0'0'505'0,"0"0"-108"0,0 0-43 0,0 0-26 16,0 0-33-16,0 0-16 0,0 0-44 0,0 0-17 15,0 0-34-15,0 0-22 0,0 0-25 0,0 0-29 16,0 0-15-16,0 0-19 0,0 0-5 16,0 0 5-16,8 11 15 0,-8-11 5 0,18-1-8 15,-5-2-6-15,3 2-11 0,1-3-13 0,4 0-5 16,1-3-10-16,3 1-12 0,2-2-1 15,-2 2-12-15,0-1 3 0,-3-1-4 0,-3 3-4 16,0-1-1-16,-3 1-2 0,-1 1 0 16,-3-1-2-16,0 2-5 0,-12 3-28 0,19-7-51 15,-19 7-57-15,0 0-93 0,12-1-82 0,-12 1-68 0,0 0-79 16,0 0-392-16,-10 15-472 0</inkml:trace>
  <inkml:trace contextRef="#ctx0" brushRef="#br0" timeOffset="75045.73">20717 6294 71 0,'0'0'884'0,"0"0"-200"0,0 0-137 16,-4 11-75-16,4-11 15 0,0 0 19 0,0 0-33 15,16 0-28-15,-6-4-78 0,3-2-40 0,1-2-85 16,3 1-10-16,3-3-15 0,-1-1-13 16,2 2-72-16,-1-1 1 0,1 0-56 0,-2 1 11 15,-1-1-89-15,-1 3-81 0,-3-1-149 0,-1 3-157 16,-1-1-30-16,-2 2 17 0,1 0-37 16,-11 4-37-16,16-7-63 0,-16 7-70 0,0 0-330 15,0 0-592-15</inkml:trace>
  <inkml:trace contextRef="#ctx0" brushRef="#br0" timeOffset="-134780.31">14141 9403 243 0,'0'0'418'0,"-18"-2"-95"0,18 2-18 0,-13 0-40 16,13 0-10-16,0 0 3 0,-16 0-46 16,16 0-1-16,0 0-26 0,0 0-7 0,-17 0-26 15,17 0-18-15,0 0-25 0,0 0-18 0,0 0 3 16,0 0 26-16,0 0 35 0,0 0 27 0,12 11 18 16,3-7 11-16,8-2-4 0,8-1-5 0,4-1-14 15,6 0-11-15,15 0-28 16,4-3-15-16,2 2-19 0,0-2-12 0,2 2-18 0,-2-2 23 15,0 0-7-15,-2-1-6 0,-4 3-11 16,-2-2 0-16,-11 0-5 0,0 3-6 0,-5-2-3 16,-5 0 4-16,-4 0 7 0,-2 0 0 0,-3 2 6 15,-5-1 3-15,2-2 7 0,-5 3-10 0,1 0 5 16,-3-1-23-16,-14 1 1 0,23-1-21 16,-23 1 13-16,21-1-32 0,-21 1 15 0,14-1-28 15,-14 1 1-15,0 0-101 0,14-3-127 0,-14 3-137 16,0 0-160-16,0 0-88 0,0 0 130 0,0 0-71 15,0 0-64-15,-6-11-148 0,6 11-293 0,-12-2-691 16</inkml:trace>
  <inkml:trace contextRef="#ctx0" brushRef="#br0" timeOffset="-116017.18">14294 8427 225 0,'0'0'400'0,"-25"0"-53"15,25 0-63-15,-27 2-26 0,27-2-15 0,-20 1-23 16,20-1-13-16,-21 3-36 0,21-3 11 0,-14 0-16 16,14 0 16-16,-13 3-1 0,13-3 1 15,0 0 3-15,-14 3 1 0,14-3-7 0,0 0-5 16,0 0-5-16,0 0 37 0,0 0 61 0,0 0 15 16,14 10-4-16,7-8-9 0,8-1-16 0,10 1 75 15,9-1-50-15,12 0-26 0,2-1-55 16,6 2-25-16,0 0-41 0,25 3-14 0,-18-3-37 15,-11 2 4-15,-4-2-36 0,-5 2 17 0,-1-2-41 16,-13 1 13-16,-1-1-25 0,-11 0 26 16,0 0-22-16,-9 0 21 0,1-2 10 0,-2 3 64 15,-5-3 0-15,0 1 33 0,-14-1-29 0,23 2-64 16,-23-2-51-16,19 1 0 0,-19-1 0 0,0 0 0 16,16 2 0-16,-16-2 0 0,0 0 0 15,0 0 0-15,0 0 0 0,0 0 0 0,0 0-19 16,0 0-393-16,0 0-85 0,0 0-93 0,0 0-45 15,0 0 71-15,0 0 87 0,0 0 0 16,0 0-45-16,-14 4-67 0,14-4-484 0,-21 4-723 16</inkml:trace>
  <inkml:trace contextRef="#ctx0" brushRef="#br0" timeOffset="-82972.92">15570 6957 482 0,'0'0'609'0,"0"0"-146"16,0 0-73-16,2-15-81 0,-2 15-39 0,0 0-37 15,0 0-27-15,0 0-25 0,0 0-22 16,0 0-26-16,0 0-17 0,0 0-18 0,0 0 4 16,0 0 45-16,0 0 33 0,-7 12 3 0,7-12-7 15,-6 22-22-15,4-7-7 0,-2 0-23 0,2 0-12 16,-2 2-16-16,2-1-17 0,0 0-15 15,-2 2-13-15,1-2-9 0,3 2-5 0,-2-2-4 16,0-1-12-16,0 0-1 0,2-1-15 0,0-14-75 16,0 25-102-16,0-25-73 0,0 21-66 15,0-21-106-15,2 14-102 0,-2-14-97 0,0 0-342 16,0 0-616-16</inkml:trace>
  <inkml:trace contextRef="#ctx0" brushRef="#br0" timeOffset="-82635.81">15536 6984 671 0,'0'-23'595'0,"0"3"-90"15,0-2-76-15,3 0-48 0,-1-5-54 0,4 2-29 16,2-2-39-16,2-3-21 0,7 0-34 16,2 3-39-16,1 0-30 0,5 5-23 0,0 2-22 15,2 3-26-15,-5 2-15 0,-1 3-9 0,-4 4-9 16,-1 3-4-16,-3 0-2 0,-13 5 21 15,16 0 53-15,-16 0 38 0,0 0 17 0,-4 18-6 16,-2-9-13-16,-5 1-10 0,1 3-21 0,-2-1-18 16,1-3 8-16,-1 2-19 0,4 0-21 0,-1-1-13 15,3 1-11-15,2 1-4 0,2 0-3 0,2-12-6 16,2 23-7-16,2-9 1 0,0-1-2 16,1-2-1-16,1-1-5 0,-6-10-3 0,4 20 7 15,-4-20 5-15,-2 17 1 0,-6-8-6 0,-3 1 2 16,-1 0-6-16,-7-3 6 0,1 4-8 15,-3-2-30-15,0 1-105 0,5-2-143 0,1-1-51 16,1 1-55-16,3-1-69 0,3 1-87 0,8-8-131 16,-4 11-376-16,4-11-697 0</inkml:trace>
  <inkml:trace contextRef="#ctx0" brushRef="#br0" timeOffset="-82500.54">15875 6893 612 0,'0'0'704'16,"5"-9"-147"-16,-5 9-91 0,0 0-82 15,6-10-70-15,-6 10-67 0,0 0-59 0,6-11-41 16,-6 11-48-16,0 0-111 0,14-3-157 0,-14 3-167 16,15 0-138-16,-15 0-381 0,16 10-477 15</inkml:trace>
  <inkml:trace contextRef="#ctx0" brushRef="#br0" timeOffset="-82395.71">15853 7034 11 0,'-13'10'655'0,"3"-3"-156"0,2 0-120 0,-1-2-51 16,9-5-74-16,-12 7-53 0,12-7-53 0,0 0-17 15,0 0-40-15,19-2-86 0,-5-3-170 0,1 1-180 16,1-4-351-16,3 3-260 0</inkml:trace>
  <inkml:trace contextRef="#ctx0" brushRef="#br0" timeOffset="-82186.23">16078 6920 246 0,'0'0'668'15,"-12"-12"-170"-15,12 12-61 0,-13-11-62 0,13 11-44 16,-12-7-29-16,12 7-51 0,0 0-49 0,-13-8-42 15,13 8-37-15,0 0-24 0,0 0-9 16,0 0 8-16,0 0 37 0,15 0 20 0,-15 0 5 16,27 0-9-16,-11-1-18 0,3-2-28 0,0 2-17 15,-3-2-9-15,1-1-14 0,-3 1 4 16,-14 3-14-16,21-4-10 0,-21 4-32 0,0 0-124 16,0 0-96-16,0 0-80 0,-19 3-91 0,-4 3-117 15,-6 4-133-15,-10 7-315 0,0 1-601 16</inkml:trace>
  <inkml:trace contextRef="#ctx0" brushRef="#br0" timeOffset="-82019.58">15508 7205 604 0,'-21'12'838'0,"4"1"-127"0,3-3-110 0,1-3-60 15,13-7-5-15,-6 10 11 0,6-10 31 16,23-4-34-16,10-4 105 0,13-5-39 0,9-2-101 16,28-5-109-16,0-2-69 0,1 3-139 0,1 1-192 15,0 2 0-15,-4-2 0 0,-15 6 0 16,-8 1 0-16,-5 3-247 0,-1-2-397 0,-2 4-161 15,-11 0-102-15,-6-1 119 0,-4 1-730 0,-6 0-1224 16</inkml:trace>
  <inkml:trace contextRef="#ctx0" brushRef="#br0" timeOffset="-46992.91">2820 9198 687 0,'-13'6'549'16,"3"-1"-110"-16,2 1-25 0,8-6-78 15,-17 9 0-15,17-9-1 0,-12 6 10 0,12-6 41 16,0 0 18-16,0 0-15 0,20-2-37 0,-1-6-68 16,8 1-18-16,12-8-33 0,4-2 19 0,7 0-37 15,0-3-35-15,20-6-16 0,-14 4-48 16,-9 5 4-16,3 0-45 0,-5 0 12 0,-1 0-36 16,-5 2 13-16,-6 4-40 0,-4-1 20 0,-6 5-24 15,-3-2 27-15,-3 3-25 0,0 1 26 16,-5-1-36-16,0 2 22 0,-1 0-27 0,-11 4 9 15,18-7-19-15,-18 7 1 0,11-6-75 0,-11 6-75 16,0 0-106-16,0 0-124 0,0 0-113 0,0 0 9 16,0 0 52-16,0 0-33 0,0 0-28 15,-11 5-63-15,1-1-561 0,0 4-766 0</inkml:trace>
  <inkml:trace contextRef="#ctx0" brushRef="#br0" timeOffset="-17338.82">3107 10532 162 0,'0'0'358'15,"0"0"-93"-15,0 0-11 0,0 0-31 0,0 0-18 16,0 0-14-16,0 0-28 0,0 0 6 0,0 0-25 15,0 0 9-15,0 0-23 0,-8-6 8 16,8 6-26-16,0 0 25 0,0 0-33 0,0 0 28 16,0 0-20-16,2-18 18 0,-2 18-12 0,2-11 24 15,-2 11 5-15,8-16 5 0,-8 16 3 0,6-18 10 16,-6 18 6-16,8-16 18 0,-8 16 3 0,5-16 8 16,-5 16 7-16,4-13-3 15,-4 13-13-15,0 0-15 0,4-10 35 0,-4 10-68 0,0 0 5 16,0 0-65-16,0 0 14 0,4-13-32 0,-4 13-51 15,0 0 24-15,0 0-4 0,0 0-24 16,2 23 87-16,-4-5 11 0,2 1 42 0,-2 4 11 16,0 6 31-16,0 4-9 0,0 1 53 15,-2 5-8-15,-1-1-4 0,-1 0-146 0,2 1-78 16,0 1 0-16,0-3 0 0,0 1 0 0,0 0 0 16,-1-1 0-16,3-6 0 0,0-1 0 15,0-1 0-15,0-6 0 0,2 0 0 0,0-2 0 16,-2-3 0-16,0-2 0 0,2 0 0 0,0-2 0 0,0-14 0 15,-2 24 0-15,2-24 0 0,0 19 0 16,0-19 0-16,0 0 0 0,0 18 0 0,0-18 0 16,0 0 0-16,0 0 0 0,0 14 0 15,0-14 0-15,0 0 0 0,0 0 0 0,0 0 0 16,0 0 0-16,0 0-822 0,0 0-461 0,0 0 88 16,0 0-351-16,0 0-1259 0</inkml:trace>
  <inkml:trace contextRef="#ctx0" brushRef="#br0" timeOffset="5830.21">11733 10623 239 0,'2'-15'297'15,"-2"15"-79"-15,0 0 14 0,0-15-38 0,0 15-6 16,0 0-1-16,0-17 1 0,0 17 0 0,0 0-12 16,2-19-19-16,-2 19-7 0,0 0 13 0,0-17 3 15,0 17 5-15,0-14 9 0,0 14 12 16,0 0 1-16,4-19 3 0,-4 19 13 0,0 0 4 16,-4-17-14-16,4 17-35 0,0 0-37 0,0 0-37 15,-2-9-27-15,2 9-6 0,0 0-20 16,-12 16-8-16,3-2 8 0,5 2-2 0,-2 7 2 15,-2 3-6-15,4 2 7 0,-5 0 1 16,5 2 2-16,0-1-5 0,2-1-3 0,-2 1-1 16,0-2-1-16,4 0-5 0,-4-4-1 0,4 1-12 15,0-3 2-15,-5 0-4 0,5-5 3 0,0 1-4 16,0-2 0-16,-2-2-5 0,2-13 6 16,-2 24 4-16,2-24-8 0,0 20 5 0,0-20-9 15,-2 12-68-15,2-12-135 0,0 0-87 0,-4 12-79 16,4-12-69-16,0 0-130 0,-12 8-543 0,12-8-756 15</inkml:trace>
  <inkml:trace contextRef="#ctx0" brushRef="#br0" timeOffset="7720.68">10577 11279 55 0,'-12'-6'535'0,"12"6"-130"16,-19-7-72-16,9 2-26 0,-2 3-52 16,-1-1 18-16,3 1-26 0,10 2 5 0,-23-6-11 15,23 6-15-15,-23-4-17 0,23 4-16 0,-12-2-17 16,12 2-25-16,-14-3-21 0,14 3-16 0,0 0-23 16,-13-1-3-16,13 1 13 0,0 0 31 0,0 0 24 15,0 0 15-15,23 0-10 0,-7 0 11 0,7 0-20 16,10 0 9-16,-2 0-9 0,13-4 26 15,12 3 0-15,-3-1-24 0,5 0-14 0,0-1-57 16,0 1 20-16,0-4-42 0,-2 2 25 0,-7 2-42 16,-5-1 26-16,1 1-36 0,-8 0 28 15,-6 0-46-15,0 0 28 0,-8 2-32 0,0 0 25 16,-3-1-33-16,-1 1 33 0,-4 0-31 0,1-3 27 16,-16 3-28-16,27 0 24 0,-27 0-26 15,19 0 25-15,-19 0-32 0,14 0 17 0,-14 0-93 0,0 0-111 16,0 0-179-16,0 0-154 0,0 0-1 15,0 0-6-15,0 0-89 0,0 0-128 16,-6 12-358-16,6-12-754 0</inkml:trace>
  <inkml:trace contextRef="#ctx0" brushRef="#br0" timeOffset="21142.73">19359 10850 389 0,'0'0'357'0,"0"0"-55"0,0 0-47 0,-9-8 3 15,9 8-10-15,0 0-15 0,0 0-16 0,0 0-30 16,-6-7 0-16,6 7-15 0,0 0-1 0,0 0-7 15,0 0-6-15,0 0 7 0,-8-10-8 16,8 10 14-16,0 0-9 0,0 0-10 0,0 0 8 0,0 0-19 16,0 0-16-16,0 0-8 0,-8-6-13 15,8 6-6-15,0 0 26 0,0 0 10 0,0 0-1 16,24-2-5-16,-9 2-15 0,1 0-9 16,5 0-12-16,8-1 32 0,2 0-5 0,2-1-17 15,8-1-10-15,3 3-3 0,10-5-11 0,-1 4-1 16,1-1-2-16,2 2 9 0,-2-2 0 15,-9 2-2-15,1 0-3 0,-5-2-7 0,0 2 6 16,-6 0 9-16,-2 2-5 0,-2-2 19 0,0 0-9 16,-2 1 30-16,-4 0-33 0,-2-1 21 0,0 2-13 15,-3-2 28-15,1 1-28 0,-2-1 21 16,-3 2-27-16,1 1-24 0,-3-3-67 0,1 0 0 16,-15 0 0-16,24 0 0 0,-24 0 0 15,21 3 0-15,-21-3 0 0,19 0 0 0,-19 0 0 0,12 0 0 16,-12 0 0-16,0 0 0 0,19 3 0 15,-19-3 0-15,0 0 0 0,14 1 0 0,-14-1 0 16,0 0 0-16,0 0 0 0,0 0 0 0,17 0 0 16,-17 0 0-16,0 0 0 0,0 0 0 15,0 0 0-15,0 0 0 0,0 0 0 0,0 0 0 16,0 0 0-16,10 3 0 0,-10-3 0 0,0 0 0 16,0 0 0-16,0 0 0 0,0 0 0 0,-12 4 0 15,12-4-106-15,0 0-157 0,-13 1-21 16,13-1-3-16,0 0 3 0,-16 3 16 0,16-3-23 15,0 0-18-15,-13 4-4 0,13-4 55 0,0 0 27 16,-12 3 14-16,12-3-11 0,0 0-4 16,-12 4-18-16,12-4-52 0,0 0-52 0,-13 1-97 15,13-1-60-15,0 0-351 0,-14 3-488 0</inkml:trace>
  <inkml:trace contextRef="#ctx0" brushRef="#br0" timeOffset="29656.73">20897 10390 508 0,'0'0'691'15,"4"-11"-160"-15,-4 11-99 0,0 0-84 0,0 0-33 16,0 0 9-16,0 0 19 0,0 0 2 0,0 0-10 16,0 0-9-16,0 0-44 0,-2 20 4 0,2-20-31 15,-9 19-2-15,7-4 78 0,-4-1 54 16,0-1-30-16,0 2-2 0,-3 0-62 0,1 0-23 15,2 2-63-15,-2-1-16 0,-3 1-60 16,5-2-18-16,-4 1-111 0,4 0 0 0,-3-2 0 16,3-1 0-16,0 0 0 0,0-2-247 0,2 0-246 15,4-11-187-15,-7 17-135 0,7-17 84 16,0 0-15-16,-2 15-673 0,2-15-1101 0</inkml:trace>
  <inkml:trace contextRef="#ctx0" brushRef="#br0" timeOffset="29844.34">20977 10591 274 0,'0'0'723'16,"8"-7"-163"-16,-8 7-107 0,0 0-89 0,11-7-7 15,-11 7 0-15,0 0 14 0,16-3-11 16,-16 3-31-16,21-3-34 0,-21 3-56 0,25-2-35 16,-13 1-50-16,3-2-16 0,-1 3-42 0,1-2-23 15,-1 2-23-15,1-2-72 0,-3 1-138 0,0 0-106 16,3-1-79-16,-15 2-68 0,20-3-94 0,-20 3-89 15,19-7-368-15,-19 7-620 0</inkml:trace>
  <inkml:trace contextRef="#ctx0" brushRef="#br0" timeOffset="30124.07">21329 10483 279 0,'0'0'628'0,"12"-13"-129"0,-12 13-73 16,12-10-41-16,-12 10-37 0,17-10-5 0,-7 7-4 15,-10 3 4-15,21-7-17 0,-21 7-35 16,19 0-17-16,-19 0-3 0,16 4-14 0,-16-4 33 16,12 11 4-16,-12-11 144 0,5 20 43 0,-5-20-20 15,-5 22 11-15,1-8-26 0,-2 1-146 0,-2 1-300 16,0-1 0-16,-1 2 0 0,3-2 0 0,0 1 0 16,0 0 0-16,4-1 0 0,0 0 0 0,2 0 0 15,2-2 0-15,2-1 0 0,2 0 0 16,4-5 0-16,3 1 0 0,-1-4 0 0,5 0 0 15,-1-2 0-15,1-2 0 0,1 0 0 0,-1-2 0 16,-1 1-1040-16,-3-1-141 0,-1-2 203 16,-12 4-599-16,11-4-1298 0</inkml:trace>
  <inkml:trace contextRef="#ctx0" brushRef="#br0" timeOffset="30342.34">20938 10891 1399 0,'0'0'977'0,"0"0"-170"0,0 0-73 0,0 0-38 16,0 0-40-16,25 1 81 0,-3 1 133 0,7-2-65 15,4-2-295-15,7 2-510 0,5 0 0 0,9 2 0 16,2-1 0-16,0 0 0 0,1 1 0 16,1 3 0-16,-2-4 0 0,0 1 0 0,-11-1 0 15,-1 1 0-15,-3 0 0 0,-8-2 0 0,-2 2 0 16,-4 0 0-16,-4 0-986 0,-5-2-215 0,-3 1 135 15,-15-1-495-15,21 3-1276 0</inkml:trace>
  <inkml:trace contextRef="#ctx0" brushRef="#br0" timeOffset="37299.42">12105 10964 146 0,'0'0'325'0,"0"0"-89"0,0 0-36 15,0 0-3-15,0 0-70 0,0 0 7 0,0 0-17 16,-4-12 15-16,4 12-18 0,0 0 14 0,0 0-19 15,0 0 12-15,4-15-19 0,-4 15-2 16,0 0 2-16,0 0-9 0,4-12 13 0,-4 12-17 16,0 0 14-16,0 0-15 0,6-12 18 15,-6 12-11-15,0 0 15 0,0 0 7 0,0 0 8 16,0 0 13-16,2-10 3 0,-2 10 8 0,0 0 4 16,0 0-3-16,0 0-7 0,0 0-21 0,0 0-15 15,0 0-16-15,0 0-24 0,0 0-17 0,0 0-2 16,0 0 22-16,0 0 31 0,-4 14 1 15,4-14 7-15,-4 22-8 0,4-9 22 16,-4 5-11-16,4-2 31 0,-4 3 20 0,0 3 52 0,-2 1-39 16,1 2 26-16,-3 0-28 0,2 0 5 15,-2 2-3-15,-1 1 4 0,1 0-1 0,0-2-41 16,-2 1 18-16,1 1-39 0,3-3 12 0,-2 0-36 16,0-1 9-16,3-2-41 0,1 0 14 15,-2-3-41-15,2-1-34 0,0-1 0 0,0 2 0 16,4-6 0-16,-2 0 0 0,2-13 0 15,-5 25 0-15,5-25 0 0,-2 19 0 0,2-19 0 16,-2 14 0-16,2-14 0 0,0 0 0 0,-4 16 0 16,4-16 0-16,0 0 0 0,0 0 0 0,0 14 0 15,0-14 0-15,0 0 0 0,0 0 0 0,0 0-336 16,0 0-107-16,0 0-116 0,0 14-114 0,0-14 20 16,0 0 101-16,0 0-84 0,0 0-97 15,0 0-406-15,0 0-788 0</inkml:trace>
  <inkml:trace contextRef="#ctx0" brushRef="#br0" timeOffset="78113.96">21488 6750 157 0,'12'-31'620'0,"-2"1"-127"0,-1 5-88 15,-1 1 2-15,-2 5-50 0,0 0-17 0,-1 2-32 16,-1 2-23-16,0 3-36 0,-2 0-33 0,-2 12-52 15,4-18-40-15,-4 18-29 0,0 0-11 16,0 0 61-16,-6 7 62 0,0 14 9 0,-3 11 10 16,-3 15 39-16,-3 7-14 0,-3 32 75 0,-3 2 15 15,3 3 19-15,-3 3-31 0,-2 3 7 16,2 2-40-16,1 0 3 0,1 0-30 0,1-4-248 16,5-1-21-16,-1-4 0 0,1-6 0 0,7-13 0 15,0-9 0-15,0-2 0 0,2-2 0 16,2-1 0-16,-3-4 0 0,3-1 0 0,0-9 0 15,-2-4 0-15,0-4 0 0,2-5-64 0,-2-3-804 16,2-5-101-16,-4-6 8 0,-1-2 81 0,-1-6-531 16,8-8-1087-16</inkml:trace>
  <inkml:trace contextRef="#ctx0" brushRef="#br0" timeOffset="78413.09">20626 8013 904 0,'-35'-20'716'15,"6"5"-85"-15,2 1-52 0,6 1-57 16,2 4-49-16,7 1-68 0,2 1-37 0,10 7 5 16,6-14 1-16,13 7-9 0,14 2 85 0,22-1-33 15,41 2-60-15,13 2-59 0,15 2-75 0,87 6-17 16,2 3-48-16,2 4-47 0,6 3 1 0,4 2-45 16,1 4-6-16,-3-2-40 0,-4 5-21 15,-10-3 0-15,-15-2 0 0,-51-8 0 0,-36-4 0 16,-8 2 0-16,-8-2 0 0,-18-4 0 0,-15-4 0 15,-3 0 0-15,-9 0 0 0,-7-1 0 0,-8 0 0 16,-2-1 0-16,-8-2 0 0,-5-1 0 0,-3 1 0 16,-3-2 0-16,-10 6 0 0,6-14 0 0,-6 14 0 15,-10-17-122-15,0 7-472 0,-3 1-234 16,-3 2-154-16,-5-4 237 0,-2 0-810 0,-2 4-1270 16</inkml:trace>
  <inkml:trace contextRef="#ctx0" brushRef="#br0" timeOffset="79616.85">21498 7793 200 0,'0'0'383'0,"0"0"-95"15,0 0-2-15,0 0-42 0,-6 7-16 0,6-7-20 16,0 0-6-16,0 0-15 0,0 0-18 0,0 0-10 15,0 0-3-15,0 0 0 0,0 0 11 0,0 0 11 16,0 0-7-16,0 0-24 0,0 0-9 0,0 0-20 16,4-13 2-16,-4 13-13 0,4-12 3 15,-4 12-4-15,6-22-2 0,-4 9-4 0,3 1 5 16,1-3-1-16,-2-3-15 0,0 2 3 0,2-2 3 16,-2-1-9-16,3-4-7 0,-1 0-4 15,0-2-12-15,0 3-1 0,2-3-9 0,-1 1 3 0,-1 0-15 16,0-2-3-16,0 0-5 0,2 0-8 15,-1 1-1-15,1-2-7 0,2-5-4 16,1 1-3-16,-1 0-3 0,0-1-1 0,1 2-6 0,1-1 3 16,-2 2 0-16,3-1-3 0,-1 3 2 15,-1 2-4-15,-1 0-6 0,0 1 9 16,3 1-5-16,-3 2 3 0,0 1-3 0,1 0 8 16,-1 5-9-16,-2 0 10 0,-2 2-11 0,3 1 4 15,-1 0-4-15,0 3 8 0,-2 0-10 0,1 1 4 16,1 2-6-16,-8 6 8 0,16-10-8 0,-16 10 10 15,17-3-10-15,-17 3 7 0,16 0-3 16,-16 0 6-16,19 7-7 0,-19-7 4 0,17 12-5 16,-9-3 9-16,-2 0-1 0,0 4 2 0,-2 1-1 15,1 1 0-15,-3 3-1 0,0 4 4 16,0 0-3-16,-2 2 0 0,0-1 1 0,2 6 2 16,-2 1 3-16,2 0-1 0,0 1 13 0,2 1 1 15,0 4 26-15,4-2-5 0,-1 0 52 0,5 2 31 16,1-1 19-16,3 3 42 0,5 0-16 15,4-4 21-15,1 1-40 0,3-1 12 0,2-1-30 16,4-3 2-16,3 0-23 0,3-4 5 0,2 0 28 16,5-3 1-16,18 7 27 0,-6-8-20 15,12-1 9-15,-7-4-125 0,-8-5-36 0,24 3 0 16,-13-4 0-16,-8-4 0 0,0 1 0 0,-4-1 0 16,0 0 0-16,-7-2 0 0,-7-1 0 0,-3 0 0 15,-6-1 0-15,-2 0 0 0,-2-2 0 0,-6 1 0 16,-1 0 0-16,-1 0 0 0,-2 0 0 15,-1-2 0-15,-3 0 0 0,-1 2 0 0,-14-2 0 16,23 1-58-16,-23-1-550 0,17 0-195 0,-17 0-150 16,0 0 193-16,0 0-823 0,0 0-1303 0</inkml:trace>
  <inkml:trace contextRef="#ctx0" brushRef="#br0" timeOffset="80219.92">21589 8616 695 0,'4'-17'602'0,"-2"5"-81"0,-2 12-61 0,6-22-60 15,-6 22-63-15,2-17-48 0,-2 17-70 16,0 0-31-16,0 0-24 0,0 0 29 0,0 0 35 16,-10 23 20-16,6 1 2 0,-2 14 18 0,-5 10-40 15,3 8 13-15,-6 24-30 0,-1 7 47 16,-1-2-20-16,-1 2-7 0,3-1-64 0,-3-3-13 0,7-13-46 16,-3-10-5-16,3-1-30 0,0 0-12 15,2-1-25-15,-1-2 1 0,1-3-50 16,2-1-259-16,0-13-252 0,1 1-192 0,3-8 107 15,-2-4-119-15,-2-4-650 0,2-5-1050 0</inkml:trace>
  <inkml:trace contextRef="#ctx0" brushRef="#br0" timeOffset="80489.94">20884 9597 449 0,'-16'-9'744'0,"3"-1"-156"0,1 2-117 0,1 1-81 16,3-1-23-16,8 8 60 0,0 0 33 15,2-15-9-15,15 14-42 0,10-2-11 0,12 0-58 16,21 3 21-16,35-2 5 0,12 2-60 0,11 2-54 16,6 1-49-16,11 5-45 0,76 6-22 15,-7 3-32-15,-5 1-13 0,-46-3-25 0,43 7-12 16,-47-2-6-16,-25-5-15 0,0-3-16 0,-4 1-6 16,-5-2 4-16,-5-2-20 0,-11-2 16 0,-10-3-11 15,-21 2-19-15,-14-4 54 0,-10-2-51 16,-11 2 20-16,-2-2 8 0,-7 0-22 0,-5-2-51 15,-5-3-122-15,-3 1-129 0,-11 4-178 0,0 0-168 16,-8-18 11-16,-9 13 70 0,-8-5-60 0,-8 0-685 16,-12 1-978-16</inkml:trace>
  <inkml:trace contextRef="#ctx0" brushRef="#br0" timeOffset="81555.25">21597 9355 3 0,'0'0'582'0,"0"0"-159"15,0 0-65-15,0 0-57 0,0 0-6 0,0 0-51 16,0 0-12-16,0 0-25 0,0 0-16 0,15-1-6 15,-15 1-7-15,20 6-9 0,-5-4-7 16,1 1-3-16,3-1-2 0,2 3-10 0,4 0-8 16,1-1-12-16,5 0-13 0,0-1-4 15,7 3-25-15,1-3 0 0,2 1-14 0,1 2-20 16,-1-4-5-16,2 1-8 0,-3 0-10 0,-1-2 0 16,-6 2-4-16,0-3-11 0,-2 0 10 0,-2 0-10 15,-4 0 2-15,0-3-9 0,-3 3 6 0,-3-2 24 16,0-1 3-16,-1-1 19 0,-3-2-20 15,-1 1-1-15,-2-5-9 0,1 4-3 0,-3-4-6 16,1 0-3-16,-3-1-2 0,0-1-5 0,0 0-2 16,1-1-3-16,-3 0 0 0,0-2 1 15,2-4-5-15,1 4 6 0,-3-4-7 0,4 1 3 16,-2-5-3-16,5 4-2 0,-3-3 1 0,2 2 1 16,5-5-2-16,0 1 0 0,-1 1 12 15,3-2-13-15,3 2 3 0,-1-1-5 0,6-4 13 0,2 1-17 16,0 3 17-16,2-2-17 0,0 4 11 15,-4 2-14-15,2 2 9 0,0 0-6 0,0 3 14 16,0 0-2-16,-3 3 1 0,-1 2-5 0,0 2 1 16,-2 0-7-16,-5 3 2 0,1 2-2 0,0 0-6 15,-5 5 5-15,0 0 3 0,1 1 0 0,-3 6 2 16,-3 0 2-16,1 3-2 0,-4 2 4 0,0 2 0 16,-2 2-9-16,-4 3 15 0,0 1-17 15,0 8 19-15,-2 0-15 0,-2 3 7 16,0 3 11-16,0 1 33 0,0 1-5 0,2-1 35 0,0-3 5 15,4-1 30-15,2 5 52 0,4-2 54 16,3 0 1-16,5 1-7 0,7-3 0 0,2-2-24 0,4-3 0 16,4-3-32-16,2-4-14 0,4-2 3 15,4-3-57-15,1-4-17 0,1-3-9 0,1-1-21 16,-5-6-1-16,1 0-40 0,-3-3-97 0,2-3-151 16,-2 0-153-16,-1-1-273 0,-9-2-96 0,0 0 69 15,-5-2-131-15,-1 1-423 0,-6 0-900 0</inkml:trace>
  <inkml:trace contextRef="#ctx0" brushRef="#br0" timeOffset="86995.64">23065 7403 262 0,'0'0'597'0,"0"0"-115"0,0 0-43 0,0-14-62 16,0 14-21-16,0 0-33 0,0 0-6 0,0 0-44 15,0 0-8-15,-2-11-32 0,2 11-50 0,0 0-27 16,0 0-10-16,12-10 20 0,3 6 5 0,3 0 3 16,9-2-38-16,8-2-5 0,11-1-21 15,3-2-33-15,3 2-4 0,2-2-14 0,0 1-14 16,-5 1-11-16,1-1 8 0,-11 3-23 0,-4 1 3 15,-6 1-74-15,-4 1-71 0,-6-1-163 0,-1 2-115 16,-5 3-63-16,-13 0-85 0,0 0-119 16,0 0-308-16,-11 21-633 0</inkml:trace>
  <inkml:trace contextRef="#ctx0" brushRef="#br0" timeOffset="87414.21">23859 8614 738 0,'0'0'661'0,"0"0"-116"0,0 0-98 16,-9 4 5-16,9-4-4 0,0 0 21 0,0 0-9 15,0 0-30-15,0 0-45 0,19-8-47 16,-2 3-51-16,3-1 58 0,7-3-75 0,4-1-56 15,2 3-37-15,2-3-36 0,0 1-32 0,-1 1-24 16,-3 0-9-16,-2 1-20 0,-3 0-24 16,-1 1-78-16,-6 0-107 0,1 3-103 0,-3-1-208 0,-3 0-91 15,-1 0 89-15,-13 4-88 0,21-3 0 16,-21 3 2-16,0 0-101 0,0 0-256 0,0 0-554 16</inkml:trace>
  <inkml:trace contextRef="#ctx0" brushRef="#br0" timeOffset="97536.59">21488 11592 84 0,'6'-14'487'0,"-2"0"-113"0,2 0-57 0,-2 0-31 16,1 3 0-16,1 0-25 0,-2-1 6 15,-4 12-20-15,6-17 5 0,-6 17-34 0,4-15 9 16,-4 15-39-16,0 0 6 0,6-14-14 0,-6 14-19 16,0 0-20-16,0 0-26 0,0 0-22 0,0 0 9 15,0 0 66-15,0 0 25 0,-8 18 24 0,2 7-14 16,-2 11 18-16,-5 10 3 0,1 9 49 16,-5 24-9-16,1 3-11 0,-3 0-23 15,3 4-4-15,1-3-40 0,1 2 13 0,-1-1-37 0,5-16 4 16,2-6-28-16,-3 1-15 0,3-2-26 0,0-2-11 15,-1 0-14-15,1-3-62 0,-2-5-10 0,4 0 0 16,-5-6 0-16,3-6 0 0,2-5 0 16,-2 0 0-16,1-9 0 0,1-2 0 0,0-4 0 15,2-3-131-15,0-1-290 0,0-2-208 0,-3-3-131 16,7-10-34-16,-10 7 149 0,10-7-97 0,0 0-551 16,-16-3-943-16</inkml:trace>
  <inkml:trace contextRef="#ctx0" brushRef="#br0" timeOffset="97871.06">20386 12728 528 0,'-19'-2'851'0,"3"2"-156"0,1 0-150 0,3-2-100 16,12 2-70-16,-19-2 7 0,19 2-21 0,0 0 24 15,9-5-11-15,9-1-11 0,15 2-26 16,17-5 96-16,35-2-50 0,14 1-58 0,12 2-43 16,16 4-6-16,15 4-61 0,90 8-24 0,-5 4-44 15,0 6-24-15,1 5-28 0,-1 3-17 0,-6 1-76 16,-1 3-2-16,-5-1 0 0,-9-6 0 16,-9-1 0-16,-46-10 0 0,-30 2 0 0,4-5 0 15,-6-2 0-15,-3 3 0 0,-8-5 0 0,-11 0 0 16,-23-3 0-16,-16-2 0 0,-12 1 0 0,-5-1 0 15,-8-1 0-15,-6-1 0 0,-6-3-132 0,-5 0-289 16,-4-5-103-16,-5 0-256 0,-7-4-42 0,-4-4 41 16,-9-4-716-16,-5-4-1197 0</inkml:trace>
  <inkml:trace contextRef="#ctx0" brushRef="#br0" timeOffset="103193.15">21467 12498 162 0,'0'0'255'0,"0"0"-64"15,0 0-30-15,0 0-17 0,0 0-7 0,0 0-5 16,0 0-6-16,0 0-29 0,0 0 27 16,0 0-31-16,0 0 10 0,0 0 3 0,0 0-2 15,0 0-5-15,0 0-7 0,0 0-2 0,0 0-12 16,0 0 1-16,0 0-17 0,0 0 14 0,0 0-24 16,0 0 16-16,0 0-27 0,0 0 14 0,0 0-25 15,0 0 18-15,0 0-24 0,0 0 20 0,12 2-15 16,-12-2 21-16,0 0-13 0,0 0 20 15,0 0-23-15,0 0 17 0,0 0-16 0,13-2 9 16,-13 2-17-16,0 0 19 0,0 0-17 0,12-2 21 16,-12 2-20-16,0 0 20 0,0 0-25 15,13-5 21-15,-13 5-24 0,0 0 25 0,10-2-18 16,-10 2 19-16,0 0-21 0,12-5 23 0,-12 5-25 16,0 0 20-16,13-5-25 0,-13 5 21 0,10-5-23 15,-10 5 16-15,8-3-21 0,-8 3 21 16,13-6-6-16,-13 6-3 0,10-6-3 0,-10 6 0 15,15-8 6-15,-15 8-2 0,16-4 1 0,-16 4 10 16,15-9-5-16,-15 9 2 0,16-7 3 16,-16 7-1-16,17-10-2 0,-17 10-4 0,16-9 4 0,-16 9 1 15,17-11 1-15,-9 5-5 0,2 0-5 16,-1 1-4-16,1-2 13 0,-2 2 0 16,1 1 4-16,-1-4 5 0,0 1 14 0,2 1 19 0,-1-1-12 15,-1-1 18-15,0-1-23 0,3 1 12 16,-3 0-22-16,2-1 9 0,0 0-12 0,1-3 18 15,-3 1-34-15,2-1 15 0,1 2-18 0,-1-1 9 16,0-1-19-16,1 0 16 0,-1 0-25 0,0-2 22 16,1 0-20-16,1 1 9 0,1-5-4 0,1 2 15 15,-2-4-18-15,3 2 33 0,-3-3-10 16,3 0 19-16,-3 0-17 0,1 1 20 0,1-4-20 16,-2 3 3-16,1-2-2 0,-1 2 21 15,1-3-24-15,1 2 1 0,-1 0 1 0,-3 0-5 16,2 0-4-16,1-1 1 0,-1-5-4 0,3-1 0 15,-5 7-1-15,4-5 9 0,-1 0-15 0,1-2 0 16,-1 5-11-16,1-4 14 0,-2 1-9 0,1 4 3 16,-1-1-7-16,1 0 10 0,-1 1 3 15,-2 1 6-15,3-1-9 0,-3 1 0 0,3-2-4 16,-1 2 10-16,-2-2-12 0,1 1 4 0,-1 0 1 16,2 2-4-16,-1-2-1 0,-1 1 3 15,0 1-2-15,1-3-1 0,-1 3 0 0,0 0 12 16,-1 0-6-16,1 1 1 0,-2-2 1 0,3 3-4 15,-3 0 6-15,0 0-9 0,0 3 2 16,-1 0-5-16,1-1-25 0,-2 1 29 0,2-1-30 16,1 2 33-16,-3-1-2 0,0 1-5 0,2-1 2 15,-1 1-3-15,-1 1 1 0,0-1-2 16,0 2 2-16,0-1 2 0,1 1-2 0,-3 0 7 0,2 1-1 16,-2 0 0-16,2-1 4 0,-2 1-2 15,0 1 1-15,1 0 0 0,1 0 3 0,-4-1-4 16,2 4-5-16,-4 8-1 0,8-22-1 0,-8 22 1 15,9-17-2-15,-9 17-2 0,6-17 7 16,-6 17-14-16,4-15-5 0,-4 15 2 0,8-15 1 16,-8 15-2-16,4-12 4 0,-4 12-4 0,4-10-1 15,-4 10 6-15,0 0-1 0,7-15 4 16,-7 15-6-16,0 0 1 0,4-12-5 0,-4 12 8 16,0 0-3-16,0 0 0 0,6-12-2 0,-6 12 10 15,0 0 5-15,0 0-14 0,0 0-3 0,2-11 8 16,-2 11-9-16,0 0 2 0,0 0-6 0,0 0 9 15,0 0-3-15,0 0-7 0,0 0 13 16,4-11-3-16,-4 11-4 0,0 0 5 0,0 0 8 16,0 0-17-16,0 0-5 0,0 0 11 15,0 0-11-15,0 0 3 0,0 0 2 0,0 0-3 16,0 0-3-16,0 0 6 0,0 0 6 0,0 0-13 16,0 0-6-16,0 0 8 0,0 0-1 15,0 0 0-15,0 0 0 0,0 0 0 0,0 0 7 16,0 0-2-16,0 0 12 0,0 0-6 0,0 0-3 15,-2 11 2-15,2-11 2 0,0 0 1 16,-2 20-5-16,2-20 3 0,-2 21 0 0,2-21-9 0,-2 23 10 16,2-23-2-16,-2 23 3 0,2-8 1 15,-2 0-2-15,4 0-3 0,-2 3 5 0,0-2-32 16,0 4 36-16,2-2 1 0,0 1-1 16,0 1 0-16,-2 0-1 0,2 0 1 0,0 1-4 15,0 0 2-15,0-1-3 0,0 0-4 0,0 2 3 16,0-2 6-16,1-1-13 0,-1 3 7 15,0-3 3-15,0 0 0 0,0 3-6 0,0-3 0 16,0 0 10-16,2 0-7 0,-2 2 1 0,0-1 0 16,2-4-4-16,-2 4 2 0,3 0-2 0,-1-3-1 15,0 1 7-15,-2 0 1 0,2-2-3 16,0 2-2-16,-2 2 1 0,2-2 3 0,-2 1-6 16,3-4 2-16,-3 4 4 0,0 0 8 0,2-1-13 15,-2 0-1-15,2-1 3 0,0 0-1 0,-2 1 4 16,2 2-5-16,3-4 2 0,-3 2-3 0,2 1 5 15,0-1 2-15,0-2 2 0,0 2-5 0,3-1-1 16,-3 0 2-16,2 0-1 0,1 1-1 0,-1-3-3 16,0 2 4-16,0-1-1 0,3 0 2 15,-3 2-4-15,2-6 0 0,1 5 4 0,-1 0 17 16,2-1-22-16,-1-1-1 0,-1 0 6 0,0 0 1 16,3-2-3-16,-1 0 0 0,-2 2 1 0,3-3 0 15,-1 2-5-15,3-2 4 0,-3 2 2 16,1-4 1-16,1 2 21 0,-2 0-27 0,3 0 14 15,-3-1-12-15,3-1 15 0,-3 0-27 0,3-1 28 16,-1 2-28-16,-1-1 22 0,1 0-19 0,0 0 24 16,-1-3-20-16,1 3 16 0,-1-2-18 15,-1 2 23-15,1-1-26 0,-1-2 28 0,0 3-32 16,1-4 25-16,-3 4-22 0,0-2 5 0,3-1 4 16,-3 1 23-16,0-1-35 0,1 3 22 0,1-5-16 15,-1 6 27-15,-1-4-30 0,0 0 26 0,3 2-26 16,-1-2 18-16,0 1-18 0,3 0 8 0,-3 1-2 15,3-1 23-15,-1-1-27 0,1 2 22 0,-1-2-21 16,-1 2 26-16,1-2-28 0,1 0 19 16,-1 1-20-16,0-1 22 0,-1 1-13 0,1-1 20 15,1 0-25-15,-1 1 25 0,1-3-23 0,-1 3 26 16,1-1-25-16,-1 1 23 0,1-2-17 0,1-2 28 16,1 4-30-16,-1-1 23 0,1 0-20 0,-1-2 25 15,1 1-32-15,1 0 29 0,-1 0-14 0,0 1-1 16,-1-2-14-16,3 1 22 0,-5 0-27 15,3 0 28-15,-1 2-9 0,1-4 27 16,-3 0-24-16,1 2 32 0,-1-1-6 0,1-1-10 0,-5 1-19 16,2-2 22-16,-1 2-30 0,1-3 21 15,-12-2-21-15,17 6 17 0,-17-6-14 0,14 4 19 16,-14-4 3-16,0 0-28 0,15 2-83 0,-15-2-130 16,0 0-175-16,0 0-156 0,10-9-149 0,-10 9 115 15,0 0-46-15,-2-18-93 0,2 18-452 0,-10-12-817 16</inkml:trace>
  <inkml:trace contextRef="#ctx0" brushRef="#br0" timeOffset="125215.55">12760 12203 402 0,'-18'0'347'16,"-3"-2"-66"-16,-2 2-23 0,1 0-13 0,-1 0-12 15,0 2 11-15,-4-2-31 0,0 2 2 0,0-2-22 16,5 1 14-16,-1 2 4 0,0-2 1 15,3 2 1-15,1-2 1 0,0 2-17 0,3-2-5 16,1 2-10-16,3-3-23 0,12 0-22 0,-23 3-21 16,23-3-27-16,-18 5-1 0,18-5 68 15,0 0 89-15,10 15 8 0,7-8 80 0,14 3 63 16,14-1-26-16,13-1-32 0,33 3-41 0,10-4-31 16,9 0-26-16,8-3-31 0,1-1-4 0,7-3-170 15,1-2-35-15,-1-1 0 0,-2 3 0 0,-6-2 0 16,-5 2 0-16,-9-3 0 0,-26 3 0 15,-14 3 0-15,-6-3 0 0,-12 0 0 0,-5 0 0 16,-10 0 0-16,-2 1 0 0,-6 0 0 0,-1-1 0 16,-3 0 0-16,-5 0 0 0,3 0 0 15,-17 0 0-15,23 2 0 0,-23-2 0 0,0 0 0 16,14 0 0-16,-14 0 0 0,0 0 0 0,0 0 0 16,0 0 0-16,0 0 0 0,0 0 0 15,0 0 0-15,0 0-591 0,-14 3-48 0,14-3-35 0,-15 2 25 16,15-2 179-16,-20 5-25 0,7 0 12 15,1-1-15-15,-1 0-66 0,-1 0-414 0,-1 0-632 16</inkml:trace>
  <inkml:trace contextRef="#ctx0" brushRef="#br0" timeOffset="125708.77">18685 12541 260 0,'0'0'-35'15,"22"-3"-43"-15,-22 3 28 0</inkml:trace>
  <inkml:trace contextRef="#ctx0" brushRef="#br0" timeOffset="126390.67">19462 12198 135 0,'0'0'850'0,"-23"-2"-181"16,23 2-155-16,-16 0-104 0,16 0-99 0,-15 0-42 15,15 0-33-15,0 0 37 0,-16 2 39 16,16-2 6-16,0 0 11 0,0 0 45 0,-9 7 13 15,9-7 54-15,13 9 79 0,1-2-30 0,3-3-63 16,8 4-32-16,10 2-49 0,2-3-161 0,10 4-185 16,3-4 0-16,6 2 0 0,2-1 0 15,2 0 0-15,2-1 0 0,-2 0 0 0,2-2 0 16,-2-2 0-16,-2 1 0 0,-3-1 0 0,-9-2 0 16,-5-1 0-16,-6 3 0 0,-4-3 0 0,-6 0 0 15,-2 1 0-15,-2-1 0 0,-3 0 0 16,-1 0 0-16,-3 3 0 0,-14-3 0 0,23 0 0 15,-23 0 0-15,16 0 0 0,-16 0 0 0,0 0 0 16,0 0 0-16,0 0 0 0,0 0 0 0,0 0 0 16,-16 8 0-16,16-8 0 0,-23 6-729 15,9 0-258-15,-1-3 9 0,-1 3 154 0,-1 0-656 16,-1 0-1173-16</inkml:trace>
  <inkml:trace contextRef="#ctx0" brushRef="#br0" timeOffset="161165">16742 9330 93 0,'0'0'319'0,"0"0"-13"0,-17 3-65 16,17-3-11-16,0 0-9 0,0 0-13 15,-10 3-5-15,10-3-11 0,0 0-17 0,0 0-14 16,0 0-16-16,0 0-11 0,-13 3-6 0,13-3 3 15,0 0-14-15,0 0-5 0,0 0-13 16,0 0-8-16,0 0-15 0,0 0-7 0,0 0-17 16,0 0-5-16,0 0 2 0,0 0 27 0,15 9 21 15,1-8 2-15,5 1 0 0,6-1-15 16,6 2-7-16,4 2-18 0,5-1-5 0,-1-1-13 16,0 2-3-16,1 0-14 0,-1 0 5 0,0-1-15 15,-2 2 3-15,-1-1-11 0,-1-1 13 16,0 0-14-16,-6 0 8 0,-2-2-5 0,0 1 7 0,-6-1-6 15,-3 0 7-15,1-1-6 0,-4 2 5 16,-1-1-6-16,-1-2 3 0,-3 2-12 0,-12-2 9 16,23 1-7-16,-23-1 9 0,16 3-9 15,-16-3 3-15,15 1-18 0,-15-1-33 0,0 0-60 16,12 0-59-16,-12 0-68 0,0 0-74 0,0 0-57 16,15 2-57-16,-15-2-490 0,0 0-556 15</inkml:trace>
  <inkml:trace contextRef="#ctx0" brushRef="#br0" timeOffset="161803.88">18732 9476 294 0,'0'0'374'0,"0"0"-87"0,0 0-20 0,0 0-36 16,21 3-20-16,-7-3-16 0,3 1-16 0,6-1-29 16,6-1 6-16,4 1-19 0,8-1 6 15,13-1-27-15,2 2 10 0,4 2-18 0,4 0 10 16,2 2-11-16,29 0-8 0,-2 2-13 0,2 1-23 16,-2 0 9-16,2 1-28 0,-4-3 17 15,-2 3-26-15,-17-1 19 0,-8-3-5 0,-4 2-5 16,0-2-7-16,-4 0-6 0,-4 0-2 0,-11-1-22 15,-8-1 13-15,-4 1-20 0,-4-2 18 0,-4 0-19 16,-3 1 20-16,1-2-23 0,-5 3 23 16,1-3-5-16,-15 0-2 0,20 2-4 0,-20-2-5 15,0 0 2-15,13 2 0 0,-13-2-5 0,0 0-18 16,0 0-32-16,0 0-49 0,0 0-61 0,-6 11-66 16,6-11-56-16,-13 8-45 0,13-8-91 15,-21 6-354-15,21-6-364 0</inkml:trace>
  <inkml:trace contextRef="#ctx0" brushRef="#br0" timeOffset="181156.21">16669 9620 297 0,'0'0'257'0,"0"0"-67"0,6-12 28 0,-6 12-46 15,0 0 17-15,5-9-42 0,-5 9 10 0,0 0-4 16,4-11-6-16,-4 11-2 0,0 0-20 15,0 0 19-15,4-14-7 0,-4 14-3 0,0 0 3 16,0 0 5-16,0 0 2 0,0-14-3 16,0 14-4-16,0 0-11 0,0 0-11 0,0 0-5 0,-15-5-6 15,15 5 0-15,-20 7-2 0,5-1 9 0,1 3 15 16,-1 2 5-16,-1 1 6 0,-1 3-5 16,1 2-2-16,1 1 8 0,1 3 7 0,1-1-17 15,5 5 15-15,0-2-2 0,2 4 8 16,4-1 29-16,2-3 54 0,0 0 14 0,6 4 4 15,0-2-11-15,4-2-24 0,5 4-38 0,1-5-31 16,3 3-17-16,2-5-32 0,1-1-15 16,1-1-8-16,0-1-52 0,-3-4-255 0,1-1-194 15,0 0-235-15,-1-1-110 0,1 0 127 0,-4-3-115 16,-1-2-565-16,-1-1-983 0</inkml:trace>
  <inkml:trace contextRef="#ctx0" brushRef="#br0" timeOffset="182209.45">20454 9555 226 0,'0'0'427'16,"13"-8"-72"-16,-13 8-38 0,14-7-34 0,-14 7 31 16,19-2-24-16,-19 2-4 0,20 2-17 15,-7 2 14-15,-1 0-24 0,1 2 3 0,-1 2 1 16,2 0-23-16,-1 3-12 0,1 1-6 0,1 3-2 15,-3 3-11-15,1-2-14 0,-1 4-20 0,-4 1-13 16,3-2-29-16,-5 0 60 0,-2 2-7 16,0-1 12-16,-2-1-37 0,-2 3-1 0,-2-2 1 15,-2-2 2-15,-2 6-17 0,-5-4-21 0,-1 0-27 16,0 0-8-16,-5-2-16 0,-4 1-17 16,-3 0-2-16,1 0-3 0,-4-4-14 0,0-1-15 15,0 0-110-15,2-2-229 0,3-1-164 0,-1-3-170 16,0 1 15-16,5-2 61 0,1-3-63 0,0 0-59 15,1-1-416-15,-1 0-759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4/10/2022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105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leftmost graph shows no definite pattern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constant variance among the </a:t>
            </a:r>
            <a:r>
              <a:rPr lang="en-US" sz="1200" b="0" i="0" kern="1200" dirty="0" err="1">
                <a:solidFill>
                  <a:schemeClr val="tx1"/>
                </a:solidFill>
                <a:effectLst/>
                <a:latin typeface="+mn-lt"/>
                <a:ea typeface="+mn-ea"/>
                <a:cs typeface="+mn-cs"/>
              </a:rPr>
              <a:t>residuals,the</a:t>
            </a:r>
            <a:r>
              <a:rPr lang="en-US" sz="1200" b="0" i="0" kern="1200" dirty="0">
                <a:solidFill>
                  <a:schemeClr val="tx1"/>
                </a:solidFill>
                <a:effectLst/>
                <a:latin typeface="+mn-lt"/>
                <a:ea typeface="+mn-ea"/>
                <a:cs typeface="+mn-cs"/>
              </a:rPr>
              <a:t> middle graph shows a specific pattern where the error increases and then decreases with the predicted values violating the constant variance rule and the rightmost graph also exhibits a specific pattern where the error decreases with the predicted values depicting heteroscedasticity</a:t>
            </a:r>
            <a:endParaRPr lang="en-US" dirty="0"/>
          </a:p>
        </p:txBody>
      </p:sp>
      <p:sp>
        <p:nvSpPr>
          <p:cNvPr id="4" name="Slide Number Placeholder 3"/>
          <p:cNvSpPr>
            <a:spLocks noGrp="1"/>
          </p:cNvSpPr>
          <p:nvPr>
            <p:ph type="sldNum" sz="quarter" idx="10"/>
          </p:nvPr>
        </p:nvSpPr>
        <p:spPr/>
        <p:txBody>
          <a:bodyPr/>
          <a:lstStyle/>
          <a:p>
            <a:fld id="{6791505C-62D6-AB42-AEF7-53FE9E8A8B2F}" type="slidenum">
              <a:rPr lang="en-US" smtClean="0"/>
              <a:t>9</a:t>
            </a:fld>
            <a:endParaRPr lang="en-US"/>
          </a:p>
        </p:txBody>
      </p:sp>
    </p:spTree>
    <p:extLst>
      <p:ext uri="{BB962C8B-B14F-4D97-AF65-F5344CB8AC3E}">
        <p14:creationId xmlns:p14="http://schemas.microsoft.com/office/powerpoint/2010/main" val="1318441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a less widely known fact is that, as sample sizes increase, the normality assumption for the residuals is not needed. More precisely, if we consider repeated sampling from our population, for large sample sizes, the distribution (across repeated samples) of the ordinary least squares estimates of the regression coefficients follow a normal distribution. As a consequence, for moderate to large sample sizes, non-normality of residuals should not adversely affect the usual inferential procedures. This result is a consequence of an extremely important result in statistics, known as the central limit theorem.</a:t>
            </a:r>
            <a:endParaRPr lang="en-US" dirty="0"/>
          </a:p>
        </p:txBody>
      </p:sp>
      <p:sp>
        <p:nvSpPr>
          <p:cNvPr id="4" name="Slide Number Placeholder 3"/>
          <p:cNvSpPr>
            <a:spLocks noGrp="1"/>
          </p:cNvSpPr>
          <p:nvPr>
            <p:ph type="sldNum" sz="quarter" idx="10"/>
          </p:nvPr>
        </p:nvSpPr>
        <p:spPr/>
        <p:txBody>
          <a:bodyPr/>
          <a:lstStyle/>
          <a:p>
            <a:fld id="{6791505C-62D6-AB42-AEF7-53FE9E8A8B2F}" type="slidenum">
              <a:rPr lang="en-US" smtClean="0"/>
              <a:t>10</a:t>
            </a:fld>
            <a:endParaRPr lang="en-US"/>
          </a:p>
        </p:txBody>
      </p:sp>
    </p:spTree>
    <p:extLst>
      <p:ext uri="{BB962C8B-B14F-4D97-AF65-F5344CB8AC3E}">
        <p14:creationId xmlns:p14="http://schemas.microsoft.com/office/powerpoint/2010/main" val="3392229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used to describe the characteristics of data in short it helps us in knowing our data better. </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18</a:t>
            </a:fld>
            <a:endParaRPr lang="en-US"/>
          </a:p>
        </p:txBody>
      </p:sp>
    </p:spTree>
    <p:extLst>
      <p:ext uri="{BB962C8B-B14F-4D97-AF65-F5344CB8AC3E}">
        <p14:creationId xmlns:p14="http://schemas.microsoft.com/office/powerpoint/2010/main" val="238227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leftmost graph shows no definite pattern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constant variance among the </a:t>
            </a:r>
            <a:r>
              <a:rPr lang="en-US" sz="1200" b="0" i="0" kern="1200" dirty="0" err="1">
                <a:solidFill>
                  <a:schemeClr val="tx1"/>
                </a:solidFill>
                <a:effectLst/>
                <a:latin typeface="+mn-lt"/>
                <a:ea typeface="+mn-ea"/>
                <a:cs typeface="+mn-cs"/>
              </a:rPr>
              <a:t>residuals,the</a:t>
            </a:r>
            <a:r>
              <a:rPr lang="en-US" sz="1200" b="0" i="0" kern="1200" dirty="0">
                <a:solidFill>
                  <a:schemeClr val="tx1"/>
                </a:solidFill>
                <a:effectLst/>
                <a:latin typeface="+mn-lt"/>
                <a:ea typeface="+mn-ea"/>
                <a:cs typeface="+mn-cs"/>
              </a:rPr>
              <a:t> middle graph shows a specific pattern where the error increases and then decreases with the predicted values violating the constant variance rule and the rightmost graph also exhibits a specific pattern where the error decreases with the predicted values depicting heteroscedasticity</a:t>
            </a:r>
            <a:endParaRPr lang="en-US" dirty="0"/>
          </a:p>
        </p:txBody>
      </p:sp>
      <p:sp>
        <p:nvSpPr>
          <p:cNvPr id="4" name="Slide Number Placeholder 3"/>
          <p:cNvSpPr>
            <a:spLocks noGrp="1"/>
          </p:cNvSpPr>
          <p:nvPr>
            <p:ph type="sldNum" sz="quarter" idx="10"/>
          </p:nvPr>
        </p:nvSpPr>
        <p:spPr/>
        <p:txBody>
          <a:bodyPr/>
          <a:lstStyle/>
          <a:p>
            <a:fld id="{6791505C-62D6-AB42-AEF7-53FE9E8A8B2F}" type="slidenum">
              <a:rPr lang="en-US" smtClean="0"/>
              <a:t>33</a:t>
            </a:fld>
            <a:endParaRPr lang="en-US"/>
          </a:p>
        </p:txBody>
      </p:sp>
    </p:spTree>
    <p:extLst>
      <p:ext uri="{BB962C8B-B14F-4D97-AF65-F5344CB8AC3E}">
        <p14:creationId xmlns:p14="http://schemas.microsoft.com/office/powerpoint/2010/main" val="653247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a less widely known fact is that, as sample sizes increase, the normality assumption for the residuals is not needed. More precisely, if we consider repeated sampling from our population, for large sample sizes, the distribution (across repeated samples) of the ordinary least squares estimates of the regression coefficients follow a normal distribution. As a consequence, for moderate to large sample sizes, non-normality of residuals should not adversely affect the usual inferential procedures. This result is a consequence of an extremely important result in statistics, known as the central limit theorem.</a:t>
            </a:r>
            <a:endParaRPr lang="en-US" dirty="0"/>
          </a:p>
        </p:txBody>
      </p:sp>
      <p:sp>
        <p:nvSpPr>
          <p:cNvPr id="4" name="Slide Number Placeholder 3"/>
          <p:cNvSpPr>
            <a:spLocks noGrp="1"/>
          </p:cNvSpPr>
          <p:nvPr>
            <p:ph type="sldNum" sz="quarter" idx="10"/>
          </p:nvPr>
        </p:nvSpPr>
        <p:spPr/>
        <p:txBody>
          <a:bodyPr/>
          <a:lstStyle/>
          <a:p>
            <a:fld id="{6791505C-62D6-AB42-AEF7-53FE9E8A8B2F}" type="slidenum">
              <a:rPr lang="en-US" smtClean="0"/>
              <a:t>34</a:t>
            </a:fld>
            <a:endParaRPr lang="en-US"/>
          </a:p>
        </p:txBody>
      </p:sp>
    </p:spTree>
    <p:extLst>
      <p:ext uri="{BB962C8B-B14F-4D97-AF65-F5344CB8AC3E}">
        <p14:creationId xmlns:p14="http://schemas.microsoft.com/office/powerpoint/2010/main" val="4219570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10-04-2022</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10-04-2022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10-04-2022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10-04-2022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10-04-2022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10-04-2022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10-04-2022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10-04-2022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10-04-2022</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10-04-2022</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793604851"/>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10-04-2022</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2"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1"/>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5" y="-3856909"/>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10-04-2022</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08" indent="-214308">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3"/>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8" y="610236"/>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35707195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10-04-2022</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10-04-2022</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10-04-2022</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10-04-2022</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10-04-2022</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10-04-2022</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10-04-2022</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10-04-2022</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06" r:id="rId8"/>
    <p:sldLayoutId id="2147483708" r:id="rId9"/>
    <p:sldLayoutId id="2147483710" r:id="rId10"/>
    <p:sldLayoutId id="2147483711" r:id="rId11"/>
    <p:sldLayoutId id="2147483713" r:id="rId12"/>
    <p:sldLayoutId id="2147483712" r:id="rId13"/>
    <p:sldLayoutId id="2147483714" r:id="rId14"/>
    <p:sldLayoutId id="2147483715" r:id="rId15"/>
    <p:sldLayoutId id="2147483716" r:id="rId16"/>
    <p:sldLayoutId id="2147483717" r:id="rId17"/>
    <p:sldLayoutId id="2147483722" r:id="rId18"/>
    <p:sldLayoutId id="2147483723" r:id="rId19"/>
    <p:sldLayoutId id="2147483724"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customXml" Target="../ink/ink8.xml"/><Relationship Id="rId4" Type="http://schemas.openxmlformats.org/officeDocument/2006/relationships/image" Target="../media/image47.jpe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9.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customXml" Target="../ink/ink11.xml"/><Relationship Id="rId5" Type="http://schemas.openxmlformats.org/officeDocument/2006/relationships/hyperlink" Target="https://www.analyticsvidhya.com/blog/2016/07/deeper-regression-analysis-assumptions-plots-solutions/" TargetMode="External"/><Relationship Id="rId4" Type="http://schemas.openxmlformats.org/officeDocument/2006/relationships/hyperlink" Target="http://people.duke.edu/~rnau/testing.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0.jpeg"/><Relationship Id="rId4" Type="http://schemas.openxmlformats.org/officeDocument/2006/relationships/image" Target="../media/image59.gif"/></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www.analyticsvidhya.com/wp-content/uploads/2015/02/Data_exploration_4.png" TargetMode="External"/><Relationship Id="rId2" Type="http://schemas.openxmlformats.org/officeDocument/2006/relationships/image" Target="../media/image67.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19.xml"/><Relationship Id="rId6" Type="http://schemas.openxmlformats.org/officeDocument/2006/relationships/image" Target="../media/image76.png"/><Relationship Id="rId5" Type="http://schemas.openxmlformats.org/officeDocument/2006/relationships/image" Target="../media/image710.png"/><Relationship Id="rId4" Type="http://schemas.openxmlformats.org/officeDocument/2006/relationships/image" Target="../media/image75.png"/><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5" Type="http://schemas.openxmlformats.org/officeDocument/2006/relationships/hyperlink" Target="https://www.analyticsvidhya.com/blog/2016/07/deeper-regression-analysis-assumptions-plots-solutions/" TargetMode="External"/><Relationship Id="rId4" Type="http://schemas.openxmlformats.org/officeDocument/2006/relationships/hyperlink" Target="http://people.duke.edu/~rnau/testing.ht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5.png"/><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customXml" Target="../ink/ink6.xml"/><Relationship Id="rId5" Type="http://schemas.openxmlformats.org/officeDocument/2006/relationships/hyperlink" Target="https://www.analyticsvidhya.com/blog/2016/07/deeper-regression-analysis-assumptions-plots-solutions/" TargetMode="External"/><Relationship Id="rId4" Type="http://schemas.openxmlformats.org/officeDocument/2006/relationships/hyperlink" Target="http://people.duke.edu/~rnau/testing.ht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339994"/>
            <a:ext cx="5775426"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3200" dirty="0">
                <a:latin typeface="Proxima Nova Light" panose="02000506030000020004" pitchFamily="2" charset="77"/>
              </a:rPr>
              <a:t>Bike Sharing Assignment</a:t>
            </a:r>
            <a:endParaRPr lang="en-IN" sz="32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496746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10-04-2022</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10</a:t>
            </a:fld>
            <a:endParaRPr lang="en-IN"/>
          </a:p>
        </p:txBody>
      </p:sp>
      <p:sp>
        <p:nvSpPr>
          <p:cNvPr id="4" name="Title 3"/>
          <p:cNvSpPr>
            <a:spLocks noGrp="1"/>
          </p:cNvSpPr>
          <p:nvPr>
            <p:ph type="title"/>
          </p:nvPr>
        </p:nvSpPr>
        <p:spPr>
          <a:xfrm>
            <a:off x="316679" y="121966"/>
            <a:ext cx="6388921" cy="382564"/>
          </a:xfrm>
        </p:spPr>
        <p:txBody>
          <a:bodyPr/>
          <a:lstStyle/>
          <a:p>
            <a:r>
              <a:rPr lang="en-US" dirty="0"/>
              <a:t>Assumptions of Linear Regression</a:t>
            </a:r>
          </a:p>
        </p:txBody>
      </p:sp>
      <p:sp>
        <p:nvSpPr>
          <p:cNvPr id="5" name="Rectangle 4"/>
          <p:cNvSpPr/>
          <p:nvPr/>
        </p:nvSpPr>
        <p:spPr>
          <a:xfrm>
            <a:off x="536538" y="1113455"/>
            <a:ext cx="3839519" cy="2677656"/>
          </a:xfrm>
          <a:prstGeom prst="rect">
            <a:avLst/>
          </a:prstGeom>
        </p:spPr>
        <p:txBody>
          <a:bodyPr wrap="square">
            <a:spAutoFit/>
          </a:bodyPr>
          <a:lstStyle/>
          <a:p>
            <a:r>
              <a:rPr lang="en-US" sz="1400" b="1" dirty="0">
                <a:latin typeface="Gill Sans MT" panose="020B0502020104020203" pitchFamily="34" charset="0"/>
              </a:rPr>
              <a:t>Error terms are normally distributed with mean zero</a:t>
            </a:r>
          </a:p>
          <a:p>
            <a:endParaRPr lang="en-US" sz="1400" b="1" dirty="0">
              <a:latin typeface="Gill Sans MT" panose="020B0502020104020203" pitchFamily="34" charset="0"/>
            </a:endParaRPr>
          </a:p>
          <a:p>
            <a:r>
              <a:rPr lang="en-US" sz="1400" dirty="0">
                <a:latin typeface="Gill Sans MT" panose="020B0502020104020203" pitchFamily="34" charset="0"/>
              </a:rPr>
              <a:t>The fourth assumption is that the error(residuals) follow a normal distribution. One particular repercussion of the error terms not being normally distributed is that the p-values obtained during the hypothesis test to determine the significance of the coefficients become unreliable. </a:t>
            </a:r>
          </a:p>
          <a:p>
            <a:endParaRPr lang="en-US" sz="1400" dirty="0">
              <a:latin typeface="Gill Sans MT" panose="020B0502020104020203" pitchFamily="34" charset="0"/>
            </a:endParaRPr>
          </a:p>
          <a:p>
            <a:r>
              <a:rPr lang="en-US" sz="1400" dirty="0">
                <a:latin typeface="Gill Sans MT" panose="020B0502020104020203" pitchFamily="34" charset="0"/>
              </a:rPr>
              <a:t>Normal distribution of the residuals can be validated by plotting a q-q plot.</a:t>
            </a:r>
          </a:p>
        </p:txBody>
      </p:sp>
      <p:pic>
        <p:nvPicPr>
          <p:cNvPr id="2050" name="Picture 2">
            <a:extLst>
              <a:ext uri="{FF2B5EF4-FFF2-40B4-BE49-F238E27FC236}">
                <a16:creationId xmlns:a16="http://schemas.microsoft.com/office/drawing/2014/main" id="{CAD8CF5D-F0CF-43A7-8964-1B8C0814E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057" y="1671892"/>
            <a:ext cx="2397360" cy="15607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2C7B3DA-B273-441C-B376-E27C8C715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966" y="1671892"/>
            <a:ext cx="2233831" cy="1560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648AEC30-7D7D-464A-9640-47A3D19EB987}"/>
                  </a:ext>
                </a:extLst>
              </p14:cNvPr>
              <p14:cNvContentPartPr/>
              <p14:nvPr/>
            </p14:nvContentPartPr>
            <p14:xfrm>
              <a:off x="497160" y="878040"/>
              <a:ext cx="267480" cy="320760"/>
            </p14:xfrm>
          </p:contentPart>
        </mc:Choice>
        <mc:Fallback>
          <p:pic>
            <p:nvPicPr>
              <p:cNvPr id="7" name="Ink 6">
                <a:extLst>
                  <a:ext uri="{FF2B5EF4-FFF2-40B4-BE49-F238E27FC236}">
                    <a16:creationId xmlns:a16="http://schemas.microsoft.com/office/drawing/2014/main" id="{648AEC30-7D7D-464A-9640-47A3D19EB987}"/>
                  </a:ext>
                </a:extLst>
              </p:cNvPr>
              <p:cNvPicPr/>
              <p:nvPr/>
            </p:nvPicPr>
            <p:blipFill>
              <a:blip r:embed="rId6"/>
              <a:stretch>
                <a:fillRect/>
              </a:stretch>
            </p:blipFill>
            <p:spPr>
              <a:xfrm>
                <a:off x="487800" y="868680"/>
                <a:ext cx="286200" cy="339480"/>
              </a:xfrm>
              <a:prstGeom prst="rect">
                <a:avLst/>
              </a:prstGeom>
            </p:spPr>
          </p:pic>
        </mc:Fallback>
      </mc:AlternateContent>
    </p:spTree>
    <p:extLst>
      <p:ext uri="{BB962C8B-B14F-4D97-AF65-F5344CB8AC3E}">
        <p14:creationId xmlns:p14="http://schemas.microsoft.com/office/powerpoint/2010/main" val="337516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E9854B-F57C-4AA2-BEEC-D105078BBADF}"/>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3FB0F4B7-C5AE-46F6-BE9B-8AE49A5FEE3B}"/>
              </a:ext>
            </a:extLst>
          </p:cNvPr>
          <p:cNvSpPr>
            <a:spLocks noGrp="1"/>
          </p:cNvSpPr>
          <p:nvPr>
            <p:ph type="sldNum" sz="quarter" idx="12"/>
          </p:nvPr>
        </p:nvSpPr>
        <p:spPr/>
        <p:txBody>
          <a:bodyPr/>
          <a:lstStyle/>
          <a:p>
            <a:fld id="{273EEA2F-D825-49D3-9C25-497F06EFD3F7}" type="slidenum">
              <a:rPr lang="en-IN" smtClean="0"/>
              <a:t>11</a:t>
            </a:fld>
            <a:endParaRPr lang="en-IN"/>
          </a:p>
        </p:txBody>
      </p:sp>
      <p:sp>
        <p:nvSpPr>
          <p:cNvPr id="4" name="Title 3">
            <a:extLst>
              <a:ext uri="{FF2B5EF4-FFF2-40B4-BE49-F238E27FC236}">
                <a16:creationId xmlns:a16="http://schemas.microsoft.com/office/drawing/2014/main" id="{0ACA4A26-6BB6-4809-A62D-81CA67D88D77}"/>
              </a:ext>
            </a:extLst>
          </p:cNvPr>
          <p:cNvSpPr>
            <a:spLocks noGrp="1"/>
          </p:cNvSpPr>
          <p:nvPr>
            <p:ph type="title"/>
          </p:nvPr>
        </p:nvSpPr>
        <p:spPr/>
        <p:txBody>
          <a:bodyPr/>
          <a:lstStyle/>
          <a:p>
            <a:r>
              <a:rPr lang="en-US" dirty="0"/>
              <a:t>Result Interpretation</a:t>
            </a:r>
            <a:endParaRPr lang="en-IN" dirty="0"/>
          </a:p>
        </p:txBody>
      </p:sp>
      <p:pic>
        <p:nvPicPr>
          <p:cNvPr id="1026" name="Picture 2" descr="OLS Regression Results">
            <a:extLst>
              <a:ext uri="{FF2B5EF4-FFF2-40B4-BE49-F238E27FC236}">
                <a16:creationId xmlns:a16="http://schemas.microsoft.com/office/drawing/2014/main" id="{A4A0A2AC-CA4E-4122-8966-196182312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686" y="860633"/>
            <a:ext cx="6236530" cy="36898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40E4C17-B5E4-4761-9330-625AB58F478C}"/>
                  </a:ext>
                </a:extLst>
              </p14:cNvPr>
              <p14:cNvContentPartPr/>
              <p14:nvPr/>
            </p14:nvContentPartPr>
            <p14:xfrm>
              <a:off x="909360" y="752400"/>
              <a:ext cx="7857360" cy="3937680"/>
            </p14:xfrm>
          </p:contentPart>
        </mc:Choice>
        <mc:Fallback>
          <p:pic>
            <p:nvPicPr>
              <p:cNvPr id="6" name="Ink 5">
                <a:extLst>
                  <a:ext uri="{FF2B5EF4-FFF2-40B4-BE49-F238E27FC236}">
                    <a16:creationId xmlns:a16="http://schemas.microsoft.com/office/drawing/2014/main" id="{140E4C17-B5E4-4761-9330-625AB58F478C}"/>
                  </a:ext>
                </a:extLst>
              </p:cNvPr>
              <p:cNvPicPr/>
              <p:nvPr/>
            </p:nvPicPr>
            <p:blipFill>
              <a:blip r:embed="rId4"/>
              <a:stretch>
                <a:fillRect/>
              </a:stretch>
            </p:blipFill>
            <p:spPr>
              <a:xfrm>
                <a:off x="900000" y="743040"/>
                <a:ext cx="7876080" cy="3956400"/>
              </a:xfrm>
              <a:prstGeom prst="rect">
                <a:avLst/>
              </a:prstGeom>
            </p:spPr>
          </p:pic>
        </mc:Fallback>
      </mc:AlternateContent>
    </p:spTree>
    <p:extLst>
      <p:ext uri="{BB962C8B-B14F-4D97-AF65-F5344CB8AC3E}">
        <p14:creationId xmlns:p14="http://schemas.microsoft.com/office/powerpoint/2010/main" val="643085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5A78EC-393B-426D-8681-9FF4A82D7FE8}"/>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DCEB86AF-FC98-4984-B6F9-385D5AF090D3}"/>
              </a:ext>
            </a:extLst>
          </p:cNvPr>
          <p:cNvSpPr>
            <a:spLocks noGrp="1"/>
          </p:cNvSpPr>
          <p:nvPr>
            <p:ph type="sldNum" sz="quarter" idx="12"/>
          </p:nvPr>
        </p:nvSpPr>
        <p:spPr/>
        <p:txBody>
          <a:bodyPr/>
          <a:lstStyle/>
          <a:p>
            <a:fld id="{273EEA2F-D825-49D3-9C25-497F06EFD3F7}" type="slidenum">
              <a:rPr lang="en-IN" smtClean="0"/>
              <a:t>12</a:t>
            </a:fld>
            <a:endParaRPr lang="en-IN"/>
          </a:p>
        </p:txBody>
      </p:sp>
      <p:sp>
        <p:nvSpPr>
          <p:cNvPr id="4" name="Title 3">
            <a:extLst>
              <a:ext uri="{FF2B5EF4-FFF2-40B4-BE49-F238E27FC236}">
                <a16:creationId xmlns:a16="http://schemas.microsoft.com/office/drawing/2014/main" id="{1F6F487A-B67E-49E5-A6BF-D39369D428EE}"/>
              </a:ext>
            </a:extLst>
          </p:cNvPr>
          <p:cNvSpPr>
            <a:spLocks noGrp="1"/>
          </p:cNvSpPr>
          <p:nvPr>
            <p:ph type="title"/>
          </p:nvPr>
        </p:nvSpPr>
        <p:spPr/>
        <p:txBody>
          <a:bodyPr/>
          <a:lstStyle/>
          <a:p>
            <a:r>
              <a:rPr lang="en-IN" dirty="0"/>
              <a:t>Result Interpretation</a:t>
            </a:r>
          </a:p>
        </p:txBody>
      </p:sp>
      <p:sp>
        <p:nvSpPr>
          <p:cNvPr id="10" name="TextBox 9">
            <a:extLst>
              <a:ext uri="{FF2B5EF4-FFF2-40B4-BE49-F238E27FC236}">
                <a16:creationId xmlns:a16="http://schemas.microsoft.com/office/drawing/2014/main" id="{0D51A76F-F735-4C90-BC76-70DF964A3053}"/>
              </a:ext>
            </a:extLst>
          </p:cNvPr>
          <p:cNvSpPr txBox="1"/>
          <p:nvPr/>
        </p:nvSpPr>
        <p:spPr>
          <a:xfrm>
            <a:off x="360706" y="854839"/>
            <a:ext cx="8422587" cy="3816429"/>
          </a:xfrm>
          <a:prstGeom prst="rect">
            <a:avLst/>
          </a:prstGeom>
          <a:noFill/>
        </p:spPr>
        <p:txBody>
          <a:bodyPr wrap="square">
            <a:spAutoFit/>
          </a:bodyPr>
          <a:lstStyle/>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R-squared</a:t>
            </a:r>
            <a:r>
              <a:rPr lang="en-US" sz="1100" b="1" i="0" dirty="0">
                <a:effectLst/>
                <a:latin typeface="Arial" panose="020B0604020202020204" pitchFamily="34" charset="0"/>
                <a:cs typeface="Arial" panose="020B0604020202020204" pitchFamily="34" charset="0"/>
              </a:rPr>
              <a:t> </a:t>
            </a:r>
            <a:r>
              <a:rPr lang="en-US" sz="1100" b="0" i="0" dirty="0">
                <a:effectLst/>
                <a:latin typeface="Arial" panose="020B0604020202020204" pitchFamily="34" charset="0"/>
                <a:cs typeface="Arial" panose="020B0604020202020204" pitchFamily="34" charset="0"/>
              </a:rPr>
              <a:t>It signifies the “percentage variation in dependent that is explained by independent variables”. Here, 73.2% variation in y is explained by X1, X2, X3, X4 and X5. This statistic has a drawback, it increases with the number of predictors(dependent variables) increase. Therefore, it becomes inconclusive in case when it is to be decided whether additional variable is adding to the predictability power of the regression. </a:t>
            </a:r>
          </a:p>
          <a:p>
            <a:pPr>
              <a:buFont typeface="+mj-lt"/>
              <a:buAutoNum type="arabicPeriod"/>
            </a:pPr>
            <a:endParaRPr lang="en-US" sz="1100" b="1" i="0" dirty="0">
              <a:solidFill>
                <a:srgbClr val="FF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Adjusted. R-squared</a:t>
            </a:r>
            <a:r>
              <a:rPr lang="en-US" sz="1100" b="0" i="0" dirty="0">
                <a:solidFill>
                  <a:srgbClr val="000000"/>
                </a:solidFill>
                <a:effectLst/>
                <a:latin typeface="Arial" panose="020B0604020202020204" pitchFamily="34" charset="0"/>
                <a:cs typeface="Arial" panose="020B0604020202020204" pitchFamily="34" charset="0"/>
              </a:rPr>
              <a:t> reflects the fit of the model. R-squared values range from 0 to 1, where a higher value generally indicates a better fit, assuming certain conditions are met.</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const coefficient</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solidFill>
                  <a:srgbClr val="000000"/>
                </a:solidFill>
                <a:effectLst/>
                <a:latin typeface="Arial" panose="020B0604020202020204" pitchFamily="34" charset="0"/>
                <a:cs typeface="Arial" panose="020B0604020202020204" pitchFamily="34" charset="0"/>
              </a:rPr>
              <a:t>is your Y-intercept. It means that if both the </a:t>
            </a:r>
            <a:r>
              <a:rPr lang="en-US" sz="1100" b="0" i="0" dirty="0" err="1">
                <a:solidFill>
                  <a:srgbClr val="000000"/>
                </a:solidFill>
                <a:effectLst/>
                <a:latin typeface="Arial" panose="020B0604020202020204" pitchFamily="34" charset="0"/>
                <a:cs typeface="Arial" panose="020B0604020202020204" pitchFamily="34" charset="0"/>
              </a:rPr>
              <a:t>Interest_Rate</a:t>
            </a:r>
            <a:r>
              <a:rPr lang="en-US" sz="1100" b="0" i="0" dirty="0">
                <a:solidFill>
                  <a:srgbClr val="000000"/>
                </a:solidFill>
                <a:effectLst/>
                <a:latin typeface="Arial" panose="020B0604020202020204" pitchFamily="34" charset="0"/>
                <a:cs typeface="Arial" panose="020B0604020202020204" pitchFamily="34" charset="0"/>
              </a:rPr>
              <a:t> and </a:t>
            </a:r>
            <a:r>
              <a:rPr lang="en-US" sz="1100" b="0" i="0" dirty="0" err="1">
                <a:solidFill>
                  <a:srgbClr val="000000"/>
                </a:solidFill>
                <a:effectLst/>
                <a:latin typeface="Arial" panose="020B0604020202020204" pitchFamily="34" charset="0"/>
                <a:cs typeface="Arial" panose="020B0604020202020204" pitchFamily="34" charset="0"/>
              </a:rPr>
              <a:t>Unemployment_Rate</a:t>
            </a:r>
            <a:r>
              <a:rPr lang="en-US" sz="1100" b="0" i="0" dirty="0">
                <a:solidFill>
                  <a:srgbClr val="000000"/>
                </a:solidFill>
                <a:effectLst/>
                <a:latin typeface="Arial" panose="020B0604020202020204" pitchFamily="34" charset="0"/>
                <a:cs typeface="Arial" panose="020B0604020202020204" pitchFamily="34" charset="0"/>
              </a:rPr>
              <a:t> coefficients are zero, then the expected output (i.e., the Y) would be equal to the const coefficient.</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std err </a:t>
            </a:r>
            <a:r>
              <a:rPr lang="en-US" sz="1100" b="0" i="0" dirty="0">
                <a:solidFill>
                  <a:srgbClr val="000000"/>
                </a:solidFill>
                <a:effectLst/>
                <a:latin typeface="Arial" panose="020B0604020202020204" pitchFamily="34" charset="0"/>
                <a:cs typeface="Arial" panose="020B0604020202020204" pitchFamily="34" charset="0"/>
              </a:rPr>
              <a:t>reflects the level of accuracy of the coefficients. The lower it is, the higher is the level of accuracy</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P &gt;|t|</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solidFill>
                  <a:srgbClr val="000000"/>
                </a:solidFill>
                <a:effectLst/>
                <a:latin typeface="Arial" panose="020B0604020202020204" pitchFamily="34" charset="0"/>
                <a:cs typeface="Arial" panose="020B0604020202020204" pitchFamily="34" charset="0"/>
              </a:rPr>
              <a:t>is your </a:t>
            </a:r>
            <a:r>
              <a:rPr lang="en-US" sz="1100" b="0" i="1" dirty="0">
                <a:solidFill>
                  <a:srgbClr val="000000"/>
                </a:solidFill>
                <a:effectLst/>
                <a:latin typeface="Arial" panose="020B0604020202020204" pitchFamily="34" charset="0"/>
                <a:cs typeface="Arial" panose="020B0604020202020204" pitchFamily="34" charset="0"/>
              </a:rPr>
              <a:t>p-value</a:t>
            </a:r>
            <a:r>
              <a:rPr lang="en-US" sz="1100" b="0" i="0" dirty="0">
                <a:solidFill>
                  <a:srgbClr val="000000"/>
                </a:solidFill>
                <a:effectLst/>
                <a:latin typeface="Arial" panose="020B0604020202020204" pitchFamily="34" charset="0"/>
                <a:cs typeface="Arial" panose="020B0604020202020204" pitchFamily="34" charset="0"/>
              </a:rPr>
              <a:t>. A p-value of less than 0.05 is considered to be statistically significant</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Confidence Interval</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solidFill>
                  <a:srgbClr val="000000"/>
                </a:solidFill>
                <a:effectLst/>
                <a:latin typeface="Arial" panose="020B0604020202020204" pitchFamily="34" charset="0"/>
                <a:cs typeface="Arial" panose="020B0604020202020204" pitchFamily="34" charset="0"/>
              </a:rPr>
              <a:t>represents the range in which our coefficients are likely to fall (with a likelihood of 95%)</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F-statistic</a:t>
            </a:r>
            <a:r>
              <a:rPr lang="en-US" sz="1100" b="1" i="0" dirty="0">
                <a:solidFill>
                  <a:srgbClr val="292929"/>
                </a:solidFill>
                <a:effectLst/>
                <a:latin typeface="Arial" panose="020B0604020202020204" pitchFamily="34" charset="0"/>
                <a:cs typeface="Arial" panose="020B0604020202020204" pitchFamily="34" charset="0"/>
              </a:rPr>
              <a:t> </a:t>
            </a:r>
            <a:r>
              <a:rPr lang="en-US" sz="1100" b="0" i="0" dirty="0">
                <a:solidFill>
                  <a:srgbClr val="292929"/>
                </a:solidFill>
                <a:effectLst/>
                <a:latin typeface="Arial" panose="020B0604020202020204" pitchFamily="34" charset="0"/>
                <a:cs typeface="Arial" panose="020B0604020202020204" pitchFamily="34" charset="0"/>
              </a:rPr>
              <a:t>value is used for the calculation of the p-value of the model, Prob (F-statistic), tells you how significant is out model</a:t>
            </a:r>
          </a:p>
          <a:p>
            <a:pPr algn="l">
              <a:buFont typeface="+mj-lt"/>
              <a:buAutoNum type="arabicPeriod"/>
            </a:pPr>
            <a:endParaRPr lang="en-US" sz="1100" b="0" i="0" dirty="0">
              <a:solidFill>
                <a:srgbClr val="292929"/>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Prob(F-Statistic): </a:t>
            </a:r>
            <a:r>
              <a:rPr lang="en-US" sz="1100" b="0" i="0" dirty="0">
                <a:effectLst/>
                <a:latin typeface="Arial" panose="020B0604020202020204" pitchFamily="34" charset="0"/>
                <a:cs typeface="Arial" panose="020B0604020202020204" pitchFamily="34" charset="0"/>
              </a:rPr>
              <a:t>The null hypothesis under this is “all the regression coefficients are equal to zero”. Prob(F-statistics) depicts the probability of null hypothesis being true. As per the above results, probability is close to zero. This implies that overall the regressions is meaningful.</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792DB34F-DE47-4FB3-A783-7B817ECB075F}"/>
                  </a:ext>
                </a:extLst>
              </p14:cNvPr>
              <p14:cNvContentPartPr/>
              <p14:nvPr/>
            </p14:nvContentPartPr>
            <p14:xfrm>
              <a:off x="115200" y="697680"/>
              <a:ext cx="304200" cy="328320"/>
            </p14:xfrm>
          </p:contentPart>
        </mc:Choice>
        <mc:Fallback>
          <p:pic>
            <p:nvPicPr>
              <p:cNvPr id="6" name="Ink 5">
                <a:extLst>
                  <a:ext uri="{FF2B5EF4-FFF2-40B4-BE49-F238E27FC236}">
                    <a16:creationId xmlns:a16="http://schemas.microsoft.com/office/drawing/2014/main" id="{792DB34F-DE47-4FB3-A783-7B817ECB075F}"/>
                  </a:ext>
                </a:extLst>
              </p:cNvPr>
              <p:cNvPicPr/>
              <p:nvPr/>
            </p:nvPicPr>
            <p:blipFill>
              <a:blip r:embed="rId3"/>
              <a:stretch>
                <a:fillRect/>
              </a:stretch>
            </p:blipFill>
            <p:spPr>
              <a:xfrm>
                <a:off x="105840" y="688320"/>
                <a:ext cx="322920" cy="347040"/>
              </a:xfrm>
              <a:prstGeom prst="rect">
                <a:avLst/>
              </a:prstGeom>
            </p:spPr>
          </p:pic>
        </mc:Fallback>
      </mc:AlternateContent>
    </p:spTree>
    <p:extLst>
      <p:ext uri="{BB962C8B-B14F-4D97-AF65-F5344CB8AC3E}">
        <p14:creationId xmlns:p14="http://schemas.microsoft.com/office/powerpoint/2010/main" val="1993507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915D94-2E3B-4A60-88B9-06FA05083F5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041155F7-42FD-4F61-91EB-83AEB547C5C4}"/>
              </a:ext>
            </a:extLst>
          </p:cNvPr>
          <p:cNvSpPr>
            <a:spLocks noGrp="1"/>
          </p:cNvSpPr>
          <p:nvPr>
            <p:ph type="sldNum" sz="quarter" idx="12"/>
          </p:nvPr>
        </p:nvSpPr>
        <p:spPr/>
        <p:txBody>
          <a:bodyPr/>
          <a:lstStyle/>
          <a:p>
            <a:fld id="{273EEA2F-D825-49D3-9C25-497F06EFD3F7}" type="slidenum">
              <a:rPr lang="en-IN" smtClean="0"/>
              <a:t>13</a:t>
            </a:fld>
            <a:endParaRPr lang="en-IN"/>
          </a:p>
        </p:txBody>
      </p:sp>
      <p:sp>
        <p:nvSpPr>
          <p:cNvPr id="4" name="Title 3">
            <a:extLst>
              <a:ext uri="{FF2B5EF4-FFF2-40B4-BE49-F238E27FC236}">
                <a16:creationId xmlns:a16="http://schemas.microsoft.com/office/drawing/2014/main" id="{97FE8F9B-3755-4AF7-9DF7-F5F9ACD16750}"/>
              </a:ext>
            </a:extLst>
          </p:cNvPr>
          <p:cNvSpPr>
            <a:spLocks noGrp="1"/>
          </p:cNvSpPr>
          <p:nvPr>
            <p:ph type="title"/>
          </p:nvPr>
        </p:nvSpPr>
        <p:spPr/>
        <p:txBody>
          <a:bodyPr/>
          <a:lstStyle/>
          <a:p>
            <a:r>
              <a:rPr lang="en-IN" dirty="0"/>
              <a:t>Result Interpretation</a:t>
            </a:r>
          </a:p>
        </p:txBody>
      </p:sp>
      <p:sp>
        <p:nvSpPr>
          <p:cNvPr id="6" name="TextBox 5">
            <a:extLst>
              <a:ext uri="{FF2B5EF4-FFF2-40B4-BE49-F238E27FC236}">
                <a16:creationId xmlns:a16="http://schemas.microsoft.com/office/drawing/2014/main" id="{9754A0B7-A4FA-4785-9331-101E8EB7695A}"/>
              </a:ext>
            </a:extLst>
          </p:cNvPr>
          <p:cNvSpPr txBox="1"/>
          <p:nvPr/>
        </p:nvSpPr>
        <p:spPr>
          <a:xfrm>
            <a:off x="449705" y="800295"/>
            <a:ext cx="8244590" cy="3985706"/>
          </a:xfrm>
          <a:prstGeom prst="rect">
            <a:avLst/>
          </a:prstGeom>
          <a:noFill/>
        </p:spPr>
        <p:txBody>
          <a:bodyPr wrap="square">
            <a:spAutoFit/>
          </a:bodyPr>
          <a:lstStyle/>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AIC/BIC</a:t>
            </a:r>
            <a:r>
              <a:rPr lang="en-US" sz="1100" b="1" i="0" dirty="0">
                <a:effectLst/>
                <a:latin typeface="Arial" panose="020B0604020202020204" pitchFamily="34" charset="0"/>
                <a:cs typeface="Arial" panose="020B0604020202020204" pitchFamily="34" charset="0"/>
              </a:rPr>
              <a:t>: </a:t>
            </a:r>
            <a:r>
              <a:rPr lang="en-US" sz="1100" b="0" i="0" dirty="0">
                <a:effectLst/>
                <a:latin typeface="Arial" panose="020B0604020202020204" pitchFamily="34" charset="0"/>
                <a:cs typeface="Arial" panose="020B0604020202020204" pitchFamily="34" charset="0"/>
              </a:rPr>
              <a:t>It stands for </a:t>
            </a:r>
            <a:r>
              <a:rPr lang="en-US" sz="1100" b="0" i="1" dirty="0">
                <a:effectLst/>
                <a:latin typeface="Arial" panose="020B0604020202020204" pitchFamily="34" charset="0"/>
                <a:cs typeface="Arial" panose="020B0604020202020204" pitchFamily="34" charset="0"/>
              </a:rPr>
              <a:t>Akaike’s Information Criteria</a:t>
            </a:r>
            <a:r>
              <a:rPr lang="en-US" sz="1100" b="0" i="0" dirty="0">
                <a:effectLst/>
                <a:latin typeface="Arial" panose="020B0604020202020204" pitchFamily="34" charset="0"/>
                <a:cs typeface="Arial" panose="020B0604020202020204" pitchFamily="34" charset="0"/>
              </a:rPr>
              <a:t> and is used for model selection. It penalizes the errors mode in case a new variable is added to the regression equation. It is calculated as number of parameters minus the likelihood of the overall model. A lower AIC implies a better model. Whereas, BIC stands for </a:t>
            </a:r>
            <a:r>
              <a:rPr lang="en-US" sz="1100" b="0" i="1" dirty="0">
                <a:effectLst/>
                <a:latin typeface="Arial" panose="020B0604020202020204" pitchFamily="34" charset="0"/>
                <a:cs typeface="Arial" panose="020B0604020202020204" pitchFamily="34" charset="0"/>
              </a:rPr>
              <a:t>Bayesian information criteria </a:t>
            </a:r>
            <a:r>
              <a:rPr lang="en-US" sz="1100" b="0" i="0" dirty="0">
                <a:effectLst/>
                <a:latin typeface="Arial" panose="020B0604020202020204" pitchFamily="34" charset="0"/>
                <a:cs typeface="Arial" panose="020B0604020202020204" pitchFamily="34" charset="0"/>
              </a:rPr>
              <a:t>and is a variant of AIC where penalties are made more severe.</a:t>
            </a:r>
          </a:p>
          <a:p>
            <a:pPr algn="l">
              <a:buFont typeface="+mj-lt"/>
              <a:buAutoNum type="arabicPeriod"/>
            </a:pPr>
            <a:endParaRPr lang="en-US" sz="1100" b="0" i="0" dirty="0">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Prob(Omnibus): </a:t>
            </a:r>
            <a:r>
              <a:rPr lang="en-US" sz="1100" b="0" i="0" dirty="0">
                <a:effectLst/>
                <a:latin typeface="Arial" panose="020B0604020202020204" pitchFamily="34" charset="0"/>
                <a:cs typeface="Arial" panose="020B0604020202020204" pitchFamily="34" charset="0"/>
              </a:rPr>
              <a:t>One of the assumptions of OLS is that the errors are normally distributed. Omnibus test is performed in order to check this. Here, the null hypothesis is that the errors are normally distributed. Prob(Omnibus) is supposed to be close to the 1 in order for it to satisfy the OLS assumption.</a:t>
            </a:r>
          </a:p>
          <a:p>
            <a:pPr algn="l">
              <a:buFont typeface="+mj-lt"/>
              <a:buAutoNum type="arabicPeriod"/>
            </a:pPr>
            <a:endParaRPr lang="en-US" sz="1100" b="0" i="0" dirty="0">
              <a:effectLst/>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Skew</a:t>
            </a:r>
            <a:r>
              <a:rPr lang="en-US" sz="1100" b="1" i="0" dirty="0">
                <a:solidFill>
                  <a:srgbClr val="292929"/>
                </a:solidFill>
                <a:effectLst/>
                <a:latin typeface="Arial" panose="020B0604020202020204" pitchFamily="34" charset="0"/>
                <a:cs typeface="Arial" panose="020B0604020202020204" pitchFamily="34" charset="0"/>
              </a:rPr>
              <a:t> </a:t>
            </a:r>
            <a:r>
              <a:rPr lang="en-US" sz="1100" b="0" i="0" dirty="0">
                <a:solidFill>
                  <a:srgbClr val="292929"/>
                </a:solidFill>
                <a:effectLst/>
                <a:latin typeface="Arial" panose="020B0604020202020204" pitchFamily="34" charset="0"/>
                <a:cs typeface="Arial" panose="020B0604020202020204" pitchFamily="34" charset="0"/>
              </a:rPr>
              <a:t>is a measurement of symmetry in our data, with 0 being perfect symmetry.</a:t>
            </a:r>
          </a:p>
          <a:p>
            <a:pPr>
              <a:buFont typeface="+mj-lt"/>
              <a:buAutoNum type="arabicPeriod"/>
            </a:pPr>
            <a:endParaRPr lang="en-US" sz="1100" dirty="0">
              <a:solidFill>
                <a:srgbClr val="292929"/>
              </a:solidFill>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Kurtosis </a:t>
            </a:r>
            <a:r>
              <a:rPr lang="en-US" sz="1100" b="0" i="0" dirty="0">
                <a:solidFill>
                  <a:srgbClr val="292929"/>
                </a:solidFill>
                <a:effectLst/>
                <a:latin typeface="Arial" panose="020B0604020202020204" pitchFamily="34" charset="0"/>
                <a:cs typeface="Arial" panose="020B0604020202020204" pitchFamily="34" charset="0"/>
              </a:rPr>
              <a:t>measures the </a:t>
            </a:r>
            <a:r>
              <a:rPr lang="en-US" sz="1100" b="0" i="0" dirty="0" err="1">
                <a:solidFill>
                  <a:srgbClr val="292929"/>
                </a:solidFill>
                <a:effectLst/>
                <a:latin typeface="Arial" panose="020B0604020202020204" pitchFamily="34" charset="0"/>
                <a:cs typeface="Arial" panose="020B0604020202020204" pitchFamily="34" charset="0"/>
              </a:rPr>
              <a:t>peakiness</a:t>
            </a:r>
            <a:r>
              <a:rPr lang="en-US" sz="1100" b="0" i="0" dirty="0">
                <a:solidFill>
                  <a:srgbClr val="292929"/>
                </a:solidFill>
                <a:effectLst/>
                <a:latin typeface="Arial" panose="020B0604020202020204" pitchFamily="34" charset="0"/>
                <a:cs typeface="Arial" panose="020B0604020202020204" pitchFamily="34" charset="0"/>
              </a:rPr>
              <a:t> of our data, or its concentration around 0 in a normal curve. Higher kurtosis implies fewer outliers.</a:t>
            </a:r>
          </a:p>
          <a:p>
            <a:pPr>
              <a:buFont typeface="+mj-lt"/>
              <a:buAutoNum type="arabicPeriod"/>
            </a:pPr>
            <a:endParaRPr lang="en-US" sz="1100" b="0" i="0" dirty="0">
              <a:solidFill>
                <a:srgbClr val="292929"/>
              </a:solidFill>
              <a:effectLst/>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Durbin-</a:t>
            </a:r>
            <a:r>
              <a:rPr lang="en-US" sz="1100" b="1" i="0" dirty="0" err="1">
                <a:solidFill>
                  <a:srgbClr val="FF0000"/>
                </a:solidFill>
                <a:effectLst/>
                <a:latin typeface="Arial" panose="020B0604020202020204" pitchFamily="34" charset="0"/>
                <a:cs typeface="Arial" panose="020B0604020202020204" pitchFamily="34" charset="0"/>
              </a:rPr>
              <a:t>watson</a:t>
            </a:r>
            <a:r>
              <a:rPr lang="en-US" sz="1100" b="1" i="0" dirty="0">
                <a:solidFill>
                  <a:srgbClr val="FF0000"/>
                </a:solidFill>
                <a:effectLst/>
                <a:latin typeface="Arial" panose="020B0604020202020204" pitchFamily="34" charset="0"/>
                <a:cs typeface="Arial" panose="020B0604020202020204" pitchFamily="34" charset="0"/>
              </a:rPr>
              <a:t>:</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effectLst/>
                <a:latin typeface="Arial" panose="020B0604020202020204" pitchFamily="34" charset="0"/>
                <a:cs typeface="Arial" panose="020B0604020202020204" pitchFamily="34" charset="0"/>
              </a:rPr>
              <a:t>Another assumption of OLS is of homoscedasticity. This implies that the variance of errors is constant. A value between 1 to 2 is preferred.</a:t>
            </a:r>
          </a:p>
          <a:p>
            <a:pPr>
              <a:buFont typeface="+mj-lt"/>
              <a:buAutoNum type="arabicPeriod"/>
            </a:pPr>
            <a:endParaRPr lang="en-US" sz="1100" dirty="0">
              <a:solidFill>
                <a:srgbClr val="FF0000"/>
              </a:solidFill>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Prob(</a:t>
            </a:r>
            <a:r>
              <a:rPr lang="en-US" sz="1100" b="1" i="0" dirty="0" err="1">
                <a:solidFill>
                  <a:srgbClr val="FF0000"/>
                </a:solidFill>
                <a:effectLst/>
                <a:latin typeface="Arial" panose="020B0604020202020204" pitchFamily="34" charset="0"/>
                <a:cs typeface="Arial" panose="020B0604020202020204" pitchFamily="34" charset="0"/>
              </a:rPr>
              <a:t>Jarque-Bera</a:t>
            </a:r>
            <a:r>
              <a:rPr lang="en-US" sz="1100" b="1" i="0" dirty="0">
                <a:solidFill>
                  <a:srgbClr val="FF0000"/>
                </a:solidFill>
                <a:effectLst/>
                <a:latin typeface="Arial" panose="020B0604020202020204" pitchFamily="34" charset="0"/>
                <a:cs typeface="Arial" panose="020B0604020202020204" pitchFamily="34" charset="0"/>
              </a:rPr>
              <a:t>)</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effectLst/>
                <a:latin typeface="Arial" panose="020B0604020202020204" pitchFamily="34" charset="0"/>
                <a:cs typeface="Arial" panose="020B0604020202020204" pitchFamily="34" charset="0"/>
              </a:rPr>
              <a:t>It is in line with the Omnibus test. It is also performed for the distribution analysis of the regression errors. It is supposed to agree with the results of Omnibus test. A large value of JB test indicates that the errors are not normally distributed.</a:t>
            </a:r>
          </a:p>
          <a:p>
            <a:pPr>
              <a:buFont typeface="+mj-lt"/>
              <a:buAutoNum type="arabicPeriod"/>
            </a:pPr>
            <a:endParaRPr lang="en-US" sz="1100" dirty="0">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Condition number</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solidFill>
                  <a:srgbClr val="292929"/>
                </a:solidFill>
                <a:effectLst/>
                <a:latin typeface="Arial" panose="020B0604020202020204" pitchFamily="34" charset="0"/>
                <a:cs typeface="Arial" panose="020B0604020202020204" pitchFamily="34" charset="0"/>
              </a:rPr>
              <a:t>is a measurement of the sensitivity of our model as compared to the size of changes in the data it is analyzing. Multicollinearity is strongly implied by a high condition number.(Multicollinearity a term to describe two or more independent variables that are strongly related to each other and are falsely affecting our predicted variable by redundancy)</a:t>
            </a:r>
            <a:endParaRPr lang="en-US" sz="11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0180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6842F-CDF2-4C96-BBD0-05944B03720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AF7AB693-C3CB-4C62-98C2-F1F409C10B78}"/>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4" name="Title 3">
            <a:extLst>
              <a:ext uri="{FF2B5EF4-FFF2-40B4-BE49-F238E27FC236}">
                <a16:creationId xmlns:a16="http://schemas.microsoft.com/office/drawing/2014/main" id="{5D3BB9B6-CC7D-414F-B0ED-69E408313E66}"/>
              </a:ext>
            </a:extLst>
          </p:cNvPr>
          <p:cNvSpPr>
            <a:spLocks noGrp="1"/>
          </p:cNvSpPr>
          <p:nvPr>
            <p:ph type="title"/>
          </p:nvPr>
        </p:nvSpPr>
        <p:spPr>
          <a:xfrm>
            <a:off x="316679" y="121966"/>
            <a:ext cx="6203696" cy="382564"/>
          </a:xfrm>
        </p:spPr>
        <p:txBody>
          <a:bodyPr/>
          <a:lstStyle/>
          <a:p>
            <a:r>
              <a:rPr lang="en-US" sz="2400" dirty="0">
                <a:latin typeface="Proxima Nova Light" panose="02000506030000020004" pitchFamily="2" charset="77"/>
              </a:rPr>
              <a:t>Assumptions for residual analysis</a:t>
            </a:r>
          </a:p>
        </p:txBody>
      </p:sp>
      <p:pic>
        <p:nvPicPr>
          <p:cNvPr id="7" name="Picture 6">
            <a:extLst>
              <a:ext uri="{FF2B5EF4-FFF2-40B4-BE49-F238E27FC236}">
                <a16:creationId xmlns:a16="http://schemas.microsoft.com/office/drawing/2014/main" id="{2C1948AF-DE99-49E9-82B0-3EA5ECC68B7C}"/>
              </a:ext>
            </a:extLst>
          </p:cNvPr>
          <p:cNvPicPr>
            <a:picLocks noChangeAspect="1"/>
          </p:cNvPicPr>
          <p:nvPr/>
        </p:nvPicPr>
        <p:blipFill>
          <a:blip r:embed="rId2"/>
          <a:stretch>
            <a:fillRect/>
          </a:stretch>
        </p:blipFill>
        <p:spPr>
          <a:xfrm>
            <a:off x="4863906" y="2565684"/>
            <a:ext cx="3429000" cy="1819275"/>
          </a:xfrm>
          <a:prstGeom prst="rect">
            <a:avLst/>
          </a:prstGeom>
        </p:spPr>
      </p:pic>
      <p:sp>
        <p:nvSpPr>
          <p:cNvPr id="15" name="Rectangle 3">
            <a:extLst>
              <a:ext uri="{FF2B5EF4-FFF2-40B4-BE49-F238E27FC236}">
                <a16:creationId xmlns:a16="http://schemas.microsoft.com/office/drawing/2014/main" id="{BD732B1A-E91A-4CD3-8F83-128221F33EF6}"/>
              </a:ext>
            </a:extLst>
          </p:cNvPr>
          <p:cNvSpPr txBox="1">
            <a:spLocks noChangeArrowheads="1"/>
          </p:cNvSpPr>
          <p:nvPr/>
        </p:nvSpPr>
        <p:spPr bwMode="auto">
          <a:xfrm>
            <a:off x="636641" y="837153"/>
            <a:ext cx="5563771" cy="1442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40000"/>
              </a:spcBef>
              <a:spcAft>
                <a:spcPct val="0"/>
              </a:spcAft>
              <a:buClrTx/>
              <a:buSzTx/>
              <a:buFontTx/>
              <a:buChar char="•"/>
              <a:tabLst/>
              <a:defRPr/>
            </a:pPr>
            <a:r>
              <a:rPr kumimoji="0" lang="en-US" altLang="en-US" sz="1200" b="0" i="0" u="none" strike="noStrike" kern="1200" cap="none" spc="0" normalizeH="0" baseline="0" noProof="0" dirty="0">
                <a:ln>
                  <a:noFill/>
                </a:ln>
                <a:solidFill>
                  <a:srgbClr val="990000"/>
                </a:solidFill>
                <a:effectLst/>
                <a:uLnTx/>
                <a:uFillTx/>
                <a:latin typeface="Times New Roman"/>
                <a:ea typeface="+mn-ea"/>
                <a:cs typeface="+mn-cs"/>
              </a:rPr>
              <a:t>Normality of Error</a:t>
            </a:r>
          </a:p>
          <a:p>
            <a:pPr marL="742950" marR="0" lvl="1" indent="-285750" algn="l" defTabSz="914400" rtl="0" eaLnBrk="1" fontAlgn="base" latinLnBrk="0" hangingPunct="1">
              <a:lnSpc>
                <a:spcPct val="100000"/>
              </a:lnSpc>
              <a:spcBef>
                <a:spcPct val="40000"/>
              </a:spcBef>
              <a:spcAft>
                <a:spcPct val="0"/>
              </a:spcAft>
              <a:buClrTx/>
              <a:buSzTx/>
              <a:buFontTx/>
              <a:buChar char="–"/>
              <a:tabLst/>
              <a:defRPr/>
            </a:pPr>
            <a:r>
              <a:rPr kumimoji="0" lang="en-US" altLang="en-US" sz="1100" b="0" i="0" u="none" strike="noStrike" kern="1200" cap="none" spc="0" normalizeH="0" baseline="0" noProof="0" dirty="0">
                <a:ln>
                  <a:noFill/>
                </a:ln>
                <a:solidFill>
                  <a:srgbClr val="000000"/>
                </a:solidFill>
                <a:effectLst/>
                <a:uLnTx/>
                <a:uFillTx/>
                <a:latin typeface="Times New Roman"/>
                <a:ea typeface="+mn-ea"/>
                <a:cs typeface="+mn-cs"/>
              </a:rPr>
              <a:t>Error values (</a:t>
            </a:r>
            <a:r>
              <a:rPr kumimoji="0" lang="el-GR" altLang="en-US" sz="1100" b="0" i="0" u="none" strike="noStrike" kern="1200" cap="none" spc="0" normalizeH="0" baseline="0" noProof="0" dirty="0">
                <a:ln>
                  <a:noFill/>
                </a:ln>
                <a:solidFill>
                  <a:srgbClr val="000000"/>
                </a:solidFill>
                <a:effectLst/>
                <a:uLnTx/>
                <a:uFillTx/>
                <a:latin typeface="Times New Roman"/>
                <a:ea typeface="+mn-ea"/>
                <a:cs typeface="+mn-cs"/>
              </a:rPr>
              <a:t>ε</a:t>
            </a:r>
            <a:r>
              <a:rPr kumimoji="0" lang="en-US" altLang="en-US" sz="1100" b="0" i="0" u="none" strike="noStrike" kern="1200" cap="none" spc="0" normalizeH="0" baseline="0" noProof="0" dirty="0">
                <a:ln>
                  <a:noFill/>
                </a:ln>
                <a:solidFill>
                  <a:srgbClr val="000000"/>
                </a:solidFill>
                <a:effectLst/>
                <a:uLnTx/>
                <a:uFillTx/>
                <a:latin typeface="Times New Roman"/>
                <a:ea typeface="+mn-ea"/>
                <a:cs typeface="+mn-cs"/>
              </a:rPr>
              <a:t>) are normally distributed for any given value of  X</a:t>
            </a:r>
          </a:p>
          <a:p>
            <a:pPr marL="342900" marR="0" lvl="0" indent="-342900" algn="l" defTabSz="914400" rtl="0" eaLnBrk="1" fontAlgn="base" latinLnBrk="0" hangingPunct="1">
              <a:lnSpc>
                <a:spcPct val="100000"/>
              </a:lnSpc>
              <a:spcBef>
                <a:spcPct val="40000"/>
              </a:spcBef>
              <a:spcAft>
                <a:spcPct val="0"/>
              </a:spcAft>
              <a:buClrTx/>
              <a:buSzTx/>
              <a:buFontTx/>
              <a:buChar char="•"/>
              <a:tabLst/>
              <a:defRPr/>
            </a:pPr>
            <a:r>
              <a:rPr kumimoji="0" lang="en-US" altLang="en-US" sz="1200" b="0" i="0" u="none" strike="noStrike" kern="1200" cap="none" spc="0" normalizeH="0" baseline="0" noProof="0" dirty="0">
                <a:ln>
                  <a:noFill/>
                </a:ln>
                <a:solidFill>
                  <a:srgbClr val="990000"/>
                </a:solidFill>
                <a:effectLst/>
                <a:uLnTx/>
                <a:uFillTx/>
                <a:latin typeface="Times New Roman"/>
                <a:ea typeface="+mn-ea"/>
                <a:cs typeface="+mn-cs"/>
              </a:rPr>
              <a:t>Homoscedasticity</a:t>
            </a:r>
          </a:p>
          <a:p>
            <a:pPr marL="742950" marR="0" lvl="1" indent="-285750" algn="l" defTabSz="914400" rtl="0" eaLnBrk="1" fontAlgn="base" latinLnBrk="0" hangingPunct="1">
              <a:lnSpc>
                <a:spcPct val="100000"/>
              </a:lnSpc>
              <a:spcBef>
                <a:spcPct val="40000"/>
              </a:spcBef>
              <a:spcAft>
                <a:spcPct val="0"/>
              </a:spcAft>
              <a:buClrTx/>
              <a:buSzTx/>
              <a:buFontTx/>
              <a:buChar char="–"/>
              <a:tabLst/>
              <a:defRPr/>
            </a:pPr>
            <a:r>
              <a:rPr kumimoji="0" lang="en-US" altLang="en-US" sz="1100" b="0" i="0" u="none" strike="noStrike" kern="1200" cap="none" spc="0" normalizeH="0" baseline="0" noProof="0" dirty="0">
                <a:ln>
                  <a:noFill/>
                </a:ln>
                <a:solidFill>
                  <a:srgbClr val="000000"/>
                </a:solidFill>
                <a:effectLst/>
                <a:uLnTx/>
                <a:uFillTx/>
                <a:latin typeface="Times New Roman"/>
                <a:ea typeface="+mn-ea"/>
                <a:cs typeface="+mn-cs"/>
              </a:rPr>
              <a:t>The probability distribution of the errors has constant variance</a:t>
            </a:r>
          </a:p>
          <a:p>
            <a:pPr marL="342900" marR="0" lvl="0" indent="-342900" algn="l" defTabSz="914400" rtl="0" eaLnBrk="1" fontAlgn="base" latinLnBrk="0" hangingPunct="1">
              <a:lnSpc>
                <a:spcPct val="100000"/>
              </a:lnSpc>
              <a:spcBef>
                <a:spcPct val="40000"/>
              </a:spcBef>
              <a:spcAft>
                <a:spcPct val="0"/>
              </a:spcAft>
              <a:buClrTx/>
              <a:buSzTx/>
              <a:buFontTx/>
              <a:buChar char="•"/>
              <a:tabLst/>
              <a:defRPr/>
            </a:pPr>
            <a:r>
              <a:rPr kumimoji="0" lang="en-US" altLang="en-US" sz="1200" b="0" i="0" u="none" strike="noStrike" kern="1200" cap="none" spc="0" normalizeH="0" baseline="0" noProof="0" dirty="0">
                <a:ln>
                  <a:noFill/>
                </a:ln>
                <a:solidFill>
                  <a:srgbClr val="990000"/>
                </a:solidFill>
                <a:effectLst/>
                <a:uLnTx/>
                <a:uFillTx/>
                <a:latin typeface="Times New Roman"/>
                <a:ea typeface="+mn-ea"/>
                <a:cs typeface="+mn-cs"/>
              </a:rPr>
              <a:t>Independence of Errors</a:t>
            </a:r>
          </a:p>
          <a:p>
            <a:pPr marL="742950" marR="0" lvl="1" indent="-285750" algn="l" defTabSz="914400" rtl="0" eaLnBrk="1" fontAlgn="base" latinLnBrk="0" hangingPunct="1">
              <a:lnSpc>
                <a:spcPct val="100000"/>
              </a:lnSpc>
              <a:spcBef>
                <a:spcPct val="40000"/>
              </a:spcBef>
              <a:spcAft>
                <a:spcPct val="0"/>
              </a:spcAft>
              <a:buClrTx/>
              <a:buSzTx/>
              <a:buFontTx/>
              <a:buChar char="–"/>
              <a:tabLst/>
              <a:defRPr/>
            </a:pPr>
            <a:r>
              <a:rPr kumimoji="0" lang="en-US" altLang="en-US" sz="1100" b="0" i="0" u="none" strike="noStrike" kern="1200" cap="none" spc="0" normalizeH="0" baseline="0" noProof="0" dirty="0">
                <a:ln>
                  <a:noFill/>
                </a:ln>
                <a:solidFill>
                  <a:srgbClr val="000000"/>
                </a:solidFill>
                <a:effectLst/>
                <a:uLnTx/>
                <a:uFillTx/>
                <a:latin typeface="Times New Roman"/>
                <a:ea typeface="+mn-ea"/>
                <a:cs typeface="+mn-cs"/>
              </a:rPr>
              <a:t>Error values are statistically independent</a:t>
            </a:r>
          </a:p>
          <a:p>
            <a:pPr marL="342900" marR="0" lvl="0" indent="-342900" algn="l" defTabSz="914400" rtl="0" eaLnBrk="1" fontAlgn="base" latinLnBrk="0" hangingPunct="1">
              <a:lnSpc>
                <a:spcPct val="100000"/>
              </a:lnSpc>
              <a:spcBef>
                <a:spcPct val="40000"/>
              </a:spcBef>
              <a:spcAft>
                <a:spcPct val="0"/>
              </a:spcAft>
              <a:buClrTx/>
              <a:buSzTx/>
              <a:buFontTx/>
              <a:buChar char="•"/>
              <a:tabLst/>
              <a:defRPr/>
            </a:pPr>
            <a:endParaRPr kumimoji="0" lang="en-US" altLang="en-US" sz="1200" b="0" i="0" u="none" strike="noStrike" kern="1200" cap="none" spc="0" normalizeH="0" baseline="0" noProof="0" dirty="0">
              <a:ln>
                <a:noFill/>
              </a:ln>
              <a:solidFill>
                <a:srgbClr val="000000"/>
              </a:solidFill>
              <a:effectLst/>
              <a:uLnTx/>
              <a:uFillTx/>
              <a:latin typeface="Times New Roman"/>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altLang="en-US" sz="1200" b="0" i="0" u="none" strike="noStrike" kern="1200" cap="none" spc="0" normalizeH="0" baseline="0" noProof="0" dirty="0">
              <a:ln>
                <a:noFill/>
              </a:ln>
              <a:solidFill>
                <a:srgbClr val="000000"/>
              </a:solidFill>
              <a:effectLst/>
              <a:uLnTx/>
              <a:uFillTx/>
              <a:latin typeface="Times New Roman"/>
              <a:ea typeface="+mn-ea"/>
              <a:cs typeface="+mn-cs"/>
            </a:endParaRPr>
          </a:p>
        </p:txBody>
      </p:sp>
      <p:pic>
        <p:nvPicPr>
          <p:cNvPr id="11" name="Picture 10">
            <a:extLst>
              <a:ext uri="{FF2B5EF4-FFF2-40B4-BE49-F238E27FC236}">
                <a16:creationId xmlns:a16="http://schemas.microsoft.com/office/drawing/2014/main" id="{A73EAF88-C8F4-468A-B534-40E69DB96A0D}"/>
              </a:ext>
            </a:extLst>
          </p:cNvPr>
          <p:cNvPicPr>
            <a:picLocks noChangeAspect="1"/>
          </p:cNvPicPr>
          <p:nvPr/>
        </p:nvPicPr>
        <p:blipFill>
          <a:blip r:embed="rId3"/>
          <a:stretch>
            <a:fillRect/>
          </a:stretch>
        </p:blipFill>
        <p:spPr>
          <a:xfrm>
            <a:off x="839829" y="2530967"/>
            <a:ext cx="3692441" cy="1985435"/>
          </a:xfrm>
          <a:prstGeom prst="rect">
            <a:avLst/>
          </a:prstGeom>
        </p:spPr>
      </p:pic>
      <p:sp>
        <p:nvSpPr>
          <p:cNvPr id="9" name="TextBox 8">
            <a:extLst>
              <a:ext uri="{FF2B5EF4-FFF2-40B4-BE49-F238E27FC236}">
                <a16:creationId xmlns:a16="http://schemas.microsoft.com/office/drawing/2014/main" id="{8DA6C6DE-0404-4B12-8CF5-816B9CAC67D3}"/>
              </a:ext>
            </a:extLst>
          </p:cNvPr>
          <p:cNvSpPr txBox="1"/>
          <p:nvPr/>
        </p:nvSpPr>
        <p:spPr>
          <a:xfrm>
            <a:off x="1657350" y="4604103"/>
            <a:ext cx="7441809" cy="600164"/>
          </a:xfrm>
          <a:prstGeom prst="rect">
            <a:avLst/>
          </a:prstGeom>
          <a:noFill/>
        </p:spPr>
        <p:txBody>
          <a:bodyPr wrap="square">
            <a:spAutoFit/>
          </a:bodyPr>
          <a:lstStyle/>
          <a:p>
            <a:r>
              <a:rPr lang="en-IN" sz="1100" dirty="0">
                <a:hlinkClick r:id="rId4"/>
              </a:rPr>
              <a:t>http://people.duke.edu/~rnau/testing.htm</a:t>
            </a:r>
            <a:endParaRPr lang="en-IN" sz="1100" dirty="0"/>
          </a:p>
          <a:p>
            <a:r>
              <a:rPr lang="en-IN" sz="1100" dirty="0">
                <a:hlinkClick r:id="rId5"/>
              </a:rPr>
              <a:t>https://www.analyticsvidhya.com/blog/2016/07/deeper-regression-analysis-assumptions-plots-solutions/</a:t>
            </a:r>
            <a:endParaRPr lang="en-IN" sz="1100" dirty="0"/>
          </a:p>
          <a:p>
            <a:endParaRPr lang="en-IN" sz="1100" dirty="0"/>
          </a:p>
        </p:txBody>
      </p:sp>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28FDAA2-891A-4D47-B142-439EFC1F3CE0}"/>
                  </a:ext>
                </a:extLst>
              </p14:cNvPr>
              <p14:cNvContentPartPr/>
              <p14:nvPr/>
            </p14:nvContentPartPr>
            <p14:xfrm>
              <a:off x="226800" y="855000"/>
              <a:ext cx="383760" cy="433800"/>
            </p14:xfrm>
          </p:contentPart>
        </mc:Choice>
        <mc:Fallback>
          <p:pic>
            <p:nvPicPr>
              <p:cNvPr id="6" name="Ink 5">
                <a:extLst>
                  <a:ext uri="{FF2B5EF4-FFF2-40B4-BE49-F238E27FC236}">
                    <a16:creationId xmlns:a16="http://schemas.microsoft.com/office/drawing/2014/main" id="{428FDAA2-891A-4D47-B142-439EFC1F3CE0}"/>
                  </a:ext>
                </a:extLst>
              </p:cNvPr>
              <p:cNvPicPr/>
              <p:nvPr/>
            </p:nvPicPr>
            <p:blipFill>
              <a:blip r:embed="rId7"/>
              <a:stretch>
                <a:fillRect/>
              </a:stretch>
            </p:blipFill>
            <p:spPr>
              <a:xfrm>
                <a:off x="217440" y="845640"/>
                <a:ext cx="402480" cy="452520"/>
              </a:xfrm>
              <a:prstGeom prst="rect">
                <a:avLst/>
              </a:prstGeom>
            </p:spPr>
          </p:pic>
        </mc:Fallback>
      </mc:AlternateContent>
    </p:spTree>
    <p:extLst>
      <p:ext uri="{BB962C8B-B14F-4D97-AF65-F5344CB8AC3E}">
        <p14:creationId xmlns:p14="http://schemas.microsoft.com/office/powerpoint/2010/main" val="2537212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6842F-CDF2-4C96-BBD0-05944B03720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AF7AB693-C3CB-4C62-98C2-F1F409C10B78}"/>
              </a:ext>
            </a:extLst>
          </p:cNvPr>
          <p:cNvSpPr>
            <a:spLocks noGrp="1"/>
          </p:cNvSpPr>
          <p:nvPr>
            <p:ph type="sldNum" sz="quarter" idx="12"/>
          </p:nvPr>
        </p:nvSpPr>
        <p:spPr/>
        <p:txBody>
          <a:bodyPr/>
          <a:lstStyle/>
          <a:p>
            <a:fld id="{273EEA2F-D825-49D3-9C25-497F06EFD3F7}" type="slidenum">
              <a:rPr lang="en-IN" smtClean="0"/>
              <a:t>15</a:t>
            </a:fld>
            <a:endParaRPr lang="en-IN"/>
          </a:p>
        </p:txBody>
      </p:sp>
      <p:sp>
        <p:nvSpPr>
          <p:cNvPr id="4" name="Title 3">
            <a:extLst>
              <a:ext uri="{FF2B5EF4-FFF2-40B4-BE49-F238E27FC236}">
                <a16:creationId xmlns:a16="http://schemas.microsoft.com/office/drawing/2014/main" id="{5D3BB9B6-CC7D-414F-B0ED-69E408313E66}"/>
              </a:ext>
            </a:extLst>
          </p:cNvPr>
          <p:cNvSpPr>
            <a:spLocks noGrp="1"/>
          </p:cNvSpPr>
          <p:nvPr>
            <p:ph type="title"/>
          </p:nvPr>
        </p:nvSpPr>
        <p:spPr/>
        <p:txBody>
          <a:bodyPr/>
          <a:lstStyle/>
          <a:p>
            <a:r>
              <a:rPr lang="en-US" sz="2400" dirty="0">
                <a:latin typeface="Proxima Nova Light" panose="02000506030000020004" pitchFamily="2" charset="77"/>
              </a:rPr>
              <a:t>Subjective Questions</a:t>
            </a:r>
            <a:endParaRPr lang="en-IN" dirty="0"/>
          </a:p>
        </p:txBody>
      </p:sp>
      <p:sp>
        <p:nvSpPr>
          <p:cNvPr id="6" name="TextBox 5">
            <a:extLst>
              <a:ext uri="{FF2B5EF4-FFF2-40B4-BE49-F238E27FC236}">
                <a16:creationId xmlns:a16="http://schemas.microsoft.com/office/drawing/2014/main" id="{178E75E2-1966-4DCA-ACA6-ABA62B42DB2D}"/>
              </a:ext>
            </a:extLst>
          </p:cNvPr>
          <p:cNvSpPr txBox="1"/>
          <p:nvPr/>
        </p:nvSpPr>
        <p:spPr>
          <a:xfrm>
            <a:off x="628650" y="845793"/>
            <a:ext cx="4572000" cy="369332"/>
          </a:xfrm>
          <a:prstGeom prst="rect">
            <a:avLst/>
          </a:prstGeom>
          <a:noFill/>
        </p:spPr>
        <p:txBody>
          <a:bodyPr wrap="square">
            <a:spAutoFit/>
          </a:bodyPr>
          <a:lstStyle/>
          <a:p>
            <a:r>
              <a:rPr lang="en-IN" b="1" dirty="0">
                <a:solidFill>
                  <a:srgbClr val="FF0000"/>
                </a:solidFill>
              </a:rPr>
              <a:t>Steps to complete the subjective answers</a:t>
            </a:r>
          </a:p>
        </p:txBody>
      </p:sp>
      <p:sp>
        <p:nvSpPr>
          <p:cNvPr id="8" name="TextBox 7">
            <a:extLst>
              <a:ext uri="{FF2B5EF4-FFF2-40B4-BE49-F238E27FC236}">
                <a16:creationId xmlns:a16="http://schemas.microsoft.com/office/drawing/2014/main" id="{DD5A3481-3D0C-4915-A7EC-A1045CC7E3D2}"/>
              </a:ext>
            </a:extLst>
          </p:cNvPr>
          <p:cNvSpPr txBox="1"/>
          <p:nvPr/>
        </p:nvSpPr>
        <p:spPr>
          <a:xfrm>
            <a:off x="724486" y="1590810"/>
            <a:ext cx="8138159" cy="2800767"/>
          </a:xfrm>
          <a:prstGeom prst="rect">
            <a:avLst/>
          </a:prstGeom>
          <a:noFill/>
        </p:spPr>
        <p:txBody>
          <a:bodyPr wrap="square">
            <a:spAutoFit/>
          </a:bodyPr>
          <a:lstStyle/>
          <a:p>
            <a:pPr marL="285750" indent="-285750">
              <a:buFont typeface="Arial" panose="020B0604020202020204" pitchFamily="34" charset="0"/>
              <a:buChar char="•"/>
            </a:pPr>
            <a:r>
              <a:rPr lang="en-US" sz="1600" dirty="0"/>
              <a:t>Answer all the questions.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subjective answers, use DOC file. If you wish to add images you can. But convert the document to PDF format before submitting.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You can use images and plots to support your answers.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Make sure the question is answered in a concise and effective manner: No word limit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Please do not copy from online available literature. You are free to refer any resources. Write the answers in your own words</a:t>
            </a:r>
            <a:endParaRPr lang="en-IN" sz="1600" dirty="0"/>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FCA67F5D-410D-4A07-8B04-173DE9EE2FFA}"/>
                  </a:ext>
                </a:extLst>
              </p14:cNvPr>
              <p14:cNvContentPartPr/>
              <p14:nvPr/>
            </p14:nvContentPartPr>
            <p14:xfrm>
              <a:off x="450360" y="943560"/>
              <a:ext cx="605160" cy="3132360"/>
            </p14:xfrm>
          </p:contentPart>
        </mc:Choice>
        <mc:Fallback>
          <p:pic>
            <p:nvPicPr>
              <p:cNvPr id="7" name="Ink 6">
                <a:extLst>
                  <a:ext uri="{FF2B5EF4-FFF2-40B4-BE49-F238E27FC236}">
                    <a16:creationId xmlns:a16="http://schemas.microsoft.com/office/drawing/2014/main" id="{FCA67F5D-410D-4A07-8B04-173DE9EE2FFA}"/>
                  </a:ext>
                </a:extLst>
              </p:cNvPr>
              <p:cNvPicPr/>
              <p:nvPr/>
            </p:nvPicPr>
            <p:blipFill>
              <a:blip r:embed="rId3"/>
              <a:stretch>
                <a:fillRect/>
              </a:stretch>
            </p:blipFill>
            <p:spPr>
              <a:xfrm>
                <a:off x="441000" y="934200"/>
                <a:ext cx="623880" cy="3151080"/>
              </a:xfrm>
              <a:prstGeom prst="rect">
                <a:avLst/>
              </a:prstGeom>
            </p:spPr>
          </p:pic>
        </mc:Fallback>
      </mc:AlternateContent>
    </p:spTree>
    <p:extLst>
      <p:ext uri="{BB962C8B-B14F-4D97-AF65-F5344CB8AC3E}">
        <p14:creationId xmlns:p14="http://schemas.microsoft.com/office/powerpoint/2010/main" val="3968818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6842F-CDF2-4C96-BBD0-05944B03720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AF7AB693-C3CB-4C62-98C2-F1F409C10B78}"/>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4" name="Title 3">
            <a:extLst>
              <a:ext uri="{FF2B5EF4-FFF2-40B4-BE49-F238E27FC236}">
                <a16:creationId xmlns:a16="http://schemas.microsoft.com/office/drawing/2014/main" id="{5D3BB9B6-CC7D-414F-B0ED-69E408313E66}"/>
              </a:ext>
            </a:extLst>
          </p:cNvPr>
          <p:cNvSpPr>
            <a:spLocks noGrp="1"/>
          </p:cNvSpPr>
          <p:nvPr>
            <p:ph type="title"/>
          </p:nvPr>
        </p:nvSpPr>
        <p:spPr/>
        <p:txBody>
          <a:bodyPr/>
          <a:lstStyle/>
          <a:p>
            <a:r>
              <a:rPr lang="en-US" sz="2400" dirty="0">
                <a:latin typeface="Proxima Nova Light" panose="02000506030000020004" pitchFamily="2" charset="77"/>
              </a:rPr>
              <a:t>End note</a:t>
            </a:r>
            <a:endParaRPr lang="en-IN" dirty="0"/>
          </a:p>
        </p:txBody>
      </p:sp>
      <p:sp>
        <p:nvSpPr>
          <p:cNvPr id="6" name="TextBox 5">
            <a:extLst>
              <a:ext uri="{FF2B5EF4-FFF2-40B4-BE49-F238E27FC236}">
                <a16:creationId xmlns:a16="http://schemas.microsoft.com/office/drawing/2014/main" id="{8FD20A59-426B-4A2F-839D-8CA1ACC6E518}"/>
              </a:ext>
            </a:extLst>
          </p:cNvPr>
          <p:cNvSpPr txBox="1"/>
          <p:nvPr/>
        </p:nvSpPr>
        <p:spPr>
          <a:xfrm>
            <a:off x="628650" y="909098"/>
            <a:ext cx="4572000" cy="369332"/>
          </a:xfrm>
          <a:prstGeom prst="rect">
            <a:avLst/>
          </a:prstGeom>
          <a:noFill/>
        </p:spPr>
        <p:txBody>
          <a:bodyPr wrap="square">
            <a:spAutoFit/>
          </a:bodyPr>
          <a:lstStyle/>
          <a:p>
            <a:r>
              <a:rPr lang="en-US" b="1" dirty="0">
                <a:solidFill>
                  <a:srgbClr val="FF0000"/>
                </a:solidFill>
              </a:rPr>
              <a:t>Tips </a:t>
            </a:r>
            <a:endParaRPr lang="en-IN" b="1" dirty="0">
              <a:solidFill>
                <a:srgbClr val="FF0000"/>
              </a:solidFill>
            </a:endParaRPr>
          </a:p>
        </p:txBody>
      </p:sp>
      <p:sp>
        <p:nvSpPr>
          <p:cNvPr id="8" name="TextBox 7">
            <a:extLst>
              <a:ext uri="{FF2B5EF4-FFF2-40B4-BE49-F238E27FC236}">
                <a16:creationId xmlns:a16="http://schemas.microsoft.com/office/drawing/2014/main" id="{F93EB2BE-D1F2-4AA7-8B18-DEEA4E1671F8}"/>
              </a:ext>
            </a:extLst>
          </p:cNvPr>
          <p:cNvSpPr txBox="1"/>
          <p:nvPr/>
        </p:nvSpPr>
        <p:spPr>
          <a:xfrm>
            <a:off x="1118382" y="1278430"/>
            <a:ext cx="7343334" cy="3323987"/>
          </a:xfrm>
          <a:prstGeom prst="rect">
            <a:avLst/>
          </a:prstGeom>
          <a:noFill/>
        </p:spPr>
        <p:txBody>
          <a:bodyPr wrap="square">
            <a:spAutoFit/>
          </a:bodyPr>
          <a:lstStyle/>
          <a:p>
            <a:pPr marL="285750" indent="-285750">
              <a:buFont typeface="Arial" panose="020B0604020202020204" pitchFamily="34" charset="0"/>
              <a:buChar char="•"/>
            </a:pPr>
            <a:r>
              <a:rPr lang="en-US" sz="1400" dirty="0"/>
              <a:t>Add comments/observations after every cell of code. So that we can understand your approach and method.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Describe the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Create only once </a:t>
            </a:r>
            <a:r>
              <a:rPr lang="en-US" sz="1400" dirty="0" err="1"/>
              <a:t>Jupyter</a:t>
            </a:r>
            <a:r>
              <a:rPr lang="en-US" sz="1400" dirty="0"/>
              <a:t> Notebook.</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Submit once zip file with the code and the PDF</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Use stack Overflow</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Post on the discussion forums for resolving any doubts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Finally, Write the code manually instead of copy-pasting from the in-content notebooks provided. It's fine to look and write </a:t>
            </a:r>
            <a:endParaRPr lang="en-IN" sz="1400" dirty="0"/>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5E68A306-DC1A-4E91-A4F4-02F26A093EA7}"/>
                  </a:ext>
                </a:extLst>
              </p14:cNvPr>
              <p14:cNvContentPartPr/>
              <p14:nvPr/>
            </p14:nvContentPartPr>
            <p14:xfrm>
              <a:off x="776160" y="1312920"/>
              <a:ext cx="705240" cy="3003120"/>
            </p14:xfrm>
          </p:contentPart>
        </mc:Choice>
        <mc:Fallback>
          <p:pic>
            <p:nvPicPr>
              <p:cNvPr id="7" name="Ink 6">
                <a:extLst>
                  <a:ext uri="{FF2B5EF4-FFF2-40B4-BE49-F238E27FC236}">
                    <a16:creationId xmlns:a16="http://schemas.microsoft.com/office/drawing/2014/main" id="{5E68A306-DC1A-4E91-A4F4-02F26A093EA7}"/>
                  </a:ext>
                </a:extLst>
              </p:cNvPr>
              <p:cNvPicPr/>
              <p:nvPr/>
            </p:nvPicPr>
            <p:blipFill>
              <a:blip r:embed="rId3"/>
              <a:stretch>
                <a:fillRect/>
              </a:stretch>
            </p:blipFill>
            <p:spPr>
              <a:xfrm>
                <a:off x="766800" y="1303560"/>
                <a:ext cx="723960" cy="3021840"/>
              </a:xfrm>
              <a:prstGeom prst="rect">
                <a:avLst/>
              </a:prstGeom>
            </p:spPr>
          </p:pic>
        </mc:Fallback>
      </mc:AlternateContent>
    </p:spTree>
    <p:extLst>
      <p:ext uri="{BB962C8B-B14F-4D97-AF65-F5344CB8AC3E}">
        <p14:creationId xmlns:p14="http://schemas.microsoft.com/office/powerpoint/2010/main" val="504915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88903" y="1494591"/>
            <a:ext cx="6895272" cy="2610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a:p>
            <a:pPr algn="l"/>
            <a:endParaRPr lang="en-IN" sz="3600" dirty="0">
              <a:latin typeface="Proxima Nova Light" panose="02000506030000020004" pitchFamily="2" charset="77"/>
            </a:endParaRPr>
          </a:p>
          <a:p>
            <a:pPr algn="l"/>
            <a:endParaRPr lang="en-IN" sz="9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10-04-2022</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92402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77F04-22AC-4B94-B8D4-C2B2C8D7649F}"/>
              </a:ext>
            </a:extLst>
          </p:cNvPr>
          <p:cNvSpPr>
            <a:spLocks noGrp="1"/>
          </p:cNvSpPr>
          <p:nvPr>
            <p:ph type="dt" sz="half" idx="10"/>
          </p:nvPr>
        </p:nvSpPr>
        <p:spPr/>
        <p:txBody>
          <a:bodyPr/>
          <a:lstStyle/>
          <a:p>
            <a:fld id="{24A60580-2B70-6940-B3F0-E4F8AB7AA3B6}" type="datetime1">
              <a:rPr lang="en-IN" smtClean="0"/>
              <a:t>10-04-2022</a:t>
            </a:fld>
            <a:endParaRPr lang="en-IN" dirty="0"/>
          </a:p>
        </p:txBody>
      </p:sp>
      <p:sp>
        <p:nvSpPr>
          <p:cNvPr id="3" name="Slide Number Placeholder 2">
            <a:extLst>
              <a:ext uri="{FF2B5EF4-FFF2-40B4-BE49-F238E27FC236}">
                <a16:creationId xmlns:a16="http://schemas.microsoft.com/office/drawing/2014/main" id="{B7E71E96-3346-46E0-8694-75D9C0AA328C}"/>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4" name="Title 3">
            <a:extLst>
              <a:ext uri="{FF2B5EF4-FFF2-40B4-BE49-F238E27FC236}">
                <a16:creationId xmlns:a16="http://schemas.microsoft.com/office/drawing/2014/main" id="{834D23E5-6892-4EA8-AE12-6EF8CB67A229}"/>
              </a:ext>
            </a:extLst>
          </p:cNvPr>
          <p:cNvSpPr>
            <a:spLocks noGrp="1"/>
          </p:cNvSpPr>
          <p:nvPr>
            <p:ph type="title"/>
          </p:nvPr>
        </p:nvSpPr>
        <p:spPr/>
        <p:txBody>
          <a:bodyPr/>
          <a:lstStyle/>
          <a:p>
            <a:r>
              <a:rPr lang="en-IN" b="1" dirty="0"/>
              <a:t>Descriptive Statistics</a:t>
            </a:r>
            <a:endParaRPr lang="en-IN" dirty="0"/>
          </a:p>
        </p:txBody>
      </p:sp>
      <p:sp>
        <p:nvSpPr>
          <p:cNvPr id="5" name="Rectangle 4">
            <a:extLst>
              <a:ext uri="{FF2B5EF4-FFF2-40B4-BE49-F238E27FC236}">
                <a16:creationId xmlns:a16="http://schemas.microsoft.com/office/drawing/2014/main" id="{A2506104-04BC-4323-97C7-529D59C74CDC}"/>
              </a:ext>
            </a:extLst>
          </p:cNvPr>
          <p:cNvSpPr/>
          <p:nvPr/>
        </p:nvSpPr>
        <p:spPr>
          <a:xfrm>
            <a:off x="628650" y="938108"/>
            <a:ext cx="7886700" cy="646331"/>
          </a:xfrm>
          <a:prstGeom prst="rect">
            <a:avLst/>
          </a:prstGeom>
        </p:spPr>
        <p:txBody>
          <a:bodyPr wrap="square">
            <a:spAutoFit/>
          </a:bodyPr>
          <a:lstStyle/>
          <a:p>
            <a:pPr algn="ctr"/>
            <a:r>
              <a:rPr lang="en-US" dirty="0">
                <a:solidFill>
                  <a:srgbClr val="FF0000"/>
                </a:solidFill>
                <a:latin typeface="medium-content-serif-font"/>
              </a:rPr>
              <a:t>“</a:t>
            </a:r>
            <a:r>
              <a:rPr lang="en-US" dirty="0">
                <a:latin typeface="medium-content-serif-font"/>
              </a:rPr>
              <a:t> A descriptive statistic is a summary statistic that quantitatively describes or summarizes features of a collection of information. </a:t>
            </a:r>
            <a:r>
              <a:rPr lang="en-US" dirty="0">
                <a:solidFill>
                  <a:srgbClr val="FF0000"/>
                </a:solidFill>
                <a:latin typeface="medium-content-serif-font"/>
              </a:rPr>
              <a:t>“</a:t>
            </a:r>
            <a:endParaRPr lang="en-IN" dirty="0">
              <a:solidFill>
                <a:srgbClr val="FF0000"/>
              </a:solidFill>
            </a:endParaRPr>
          </a:p>
        </p:txBody>
      </p:sp>
      <p:sp>
        <p:nvSpPr>
          <p:cNvPr id="6" name="Rectangle 5">
            <a:extLst>
              <a:ext uri="{FF2B5EF4-FFF2-40B4-BE49-F238E27FC236}">
                <a16:creationId xmlns:a16="http://schemas.microsoft.com/office/drawing/2014/main" id="{AC15D524-6C1C-4A02-AF38-87F86577FED1}"/>
              </a:ext>
            </a:extLst>
          </p:cNvPr>
          <p:cNvSpPr/>
          <p:nvPr/>
        </p:nvSpPr>
        <p:spPr>
          <a:xfrm>
            <a:off x="3180176" y="1537619"/>
            <a:ext cx="2783647" cy="369332"/>
          </a:xfrm>
          <a:prstGeom prst="rect">
            <a:avLst/>
          </a:prstGeom>
        </p:spPr>
        <p:txBody>
          <a:bodyPr wrap="none">
            <a:spAutoFit/>
          </a:bodyPr>
          <a:lstStyle/>
          <a:p>
            <a:r>
              <a:rPr lang="en-IN" b="1" dirty="0">
                <a:solidFill>
                  <a:srgbClr val="FF0000"/>
                </a:solidFill>
                <a:latin typeface="medium-content-sans-serif-font"/>
              </a:rPr>
              <a:t>Measurement level of Data</a:t>
            </a:r>
            <a:endParaRPr lang="en-IN" b="1" i="0" dirty="0">
              <a:solidFill>
                <a:srgbClr val="FF0000"/>
              </a:solidFill>
              <a:effectLst/>
              <a:latin typeface="medium-content-sans-serif-font"/>
            </a:endParaRPr>
          </a:p>
        </p:txBody>
      </p:sp>
      <p:sp>
        <p:nvSpPr>
          <p:cNvPr id="7" name="Rectangle 6">
            <a:extLst>
              <a:ext uri="{FF2B5EF4-FFF2-40B4-BE49-F238E27FC236}">
                <a16:creationId xmlns:a16="http://schemas.microsoft.com/office/drawing/2014/main" id="{E905DF71-B3CA-48DE-BB69-8F5818C8C7D0}"/>
              </a:ext>
            </a:extLst>
          </p:cNvPr>
          <p:cNvSpPr/>
          <p:nvPr/>
        </p:nvSpPr>
        <p:spPr>
          <a:xfrm>
            <a:off x="628650" y="1943438"/>
            <a:ext cx="6424358" cy="646331"/>
          </a:xfrm>
          <a:prstGeom prst="rect">
            <a:avLst/>
          </a:prstGeom>
        </p:spPr>
        <p:txBody>
          <a:bodyPr wrap="square">
            <a:spAutoFit/>
          </a:bodyPr>
          <a:lstStyle/>
          <a:p>
            <a:r>
              <a:rPr lang="en-US" sz="1200" b="1" dirty="0">
                <a:solidFill>
                  <a:srgbClr val="FF0000"/>
                </a:solidFill>
                <a:latin typeface="Gill Sans MT" panose="020B0502020104020203" pitchFamily="34" charset="0"/>
              </a:rPr>
              <a:t>Cardinal Numbers</a:t>
            </a:r>
          </a:p>
          <a:p>
            <a:r>
              <a:rPr lang="en-US" sz="1200" dirty="0">
                <a:solidFill>
                  <a:srgbClr val="333333"/>
                </a:solidFill>
                <a:latin typeface="Gill Sans MT" panose="020B0502020104020203" pitchFamily="34" charset="0"/>
              </a:rPr>
              <a:t>A Cardinal Number says how many of something there are, such as one, two, three ..</a:t>
            </a:r>
          </a:p>
          <a:p>
            <a:r>
              <a:rPr lang="en-US" sz="1200" dirty="0">
                <a:solidFill>
                  <a:srgbClr val="333333"/>
                </a:solidFill>
                <a:latin typeface="Gill Sans MT" panose="020B0502020104020203" pitchFamily="34" charset="0"/>
              </a:rPr>
              <a:t>It answers the question "How Many?“ ,</a:t>
            </a:r>
            <a:r>
              <a:rPr lang="en-US" sz="1200" dirty="0">
                <a:latin typeface="Gill Sans MT" panose="020B0502020104020203" pitchFamily="34" charset="0"/>
              </a:rPr>
              <a:t> Example: here are </a:t>
            </a:r>
            <a:r>
              <a:rPr lang="en-US" sz="1200" b="1" dirty="0">
                <a:latin typeface="Gill Sans MT" panose="020B0502020104020203" pitchFamily="34" charset="0"/>
              </a:rPr>
              <a:t>five</a:t>
            </a:r>
            <a:r>
              <a:rPr lang="en-US" sz="1200" dirty="0">
                <a:latin typeface="Gill Sans MT" panose="020B0502020104020203" pitchFamily="34" charset="0"/>
              </a:rPr>
              <a:t> coins</a:t>
            </a:r>
            <a:endParaRPr lang="en-US" sz="1200" b="0" i="0" dirty="0">
              <a:solidFill>
                <a:srgbClr val="333333"/>
              </a:solidFill>
              <a:effectLst/>
              <a:latin typeface="Gill Sans MT" panose="020B0502020104020203" pitchFamily="34" charset="0"/>
            </a:endParaRPr>
          </a:p>
        </p:txBody>
      </p:sp>
      <p:pic>
        <p:nvPicPr>
          <p:cNvPr id="1026" name="Picture 2" descr="five coins">
            <a:extLst>
              <a:ext uri="{FF2B5EF4-FFF2-40B4-BE49-F238E27FC236}">
                <a16:creationId xmlns:a16="http://schemas.microsoft.com/office/drawing/2014/main" id="{6B1BD557-7D9D-4608-BDC9-70BDB6C03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458" y="1947813"/>
            <a:ext cx="1181100" cy="8858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A4BB55-EE48-4150-A712-5A36672D7954}"/>
              </a:ext>
            </a:extLst>
          </p:cNvPr>
          <p:cNvSpPr/>
          <p:nvPr/>
        </p:nvSpPr>
        <p:spPr>
          <a:xfrm>
            <a:off x="2523044" y="2938380"/>
            <a:ext cx="4906456" cy="646331"/>
          </a:xfrm>
          <a:prstGeom prst="rect">
            <a:avLst/>
          </a:prstGeom>
        </p:spPr>
        <p:txBody>
          <a:bodyPr wrap="square">
            <a:spAutoFit/>
          </a:bodyPr>
          <a:lstStyle/>
          <a:p>
            <a:r>
              <a:rPr lang="en-US" sz="1200" b="1" dirty="0">
                <a:solidFill>
                  <a:srgbClr val="FF0000"/>
                </a:solidFill>
                <a:latin typeface="Gill Sans MT" panose="020B0502020104020203" pitchFamily="34" charset="0"/>
              </a:rPr>
              <a:t>Ordinal Numbers</a:t>
            </a:r>
          </a:p>
          <a:p>
            <a:r>
              <a:rPr lang="en-US" sz="1200" dirty="0">
                <a:solidFill>
                  <a:srgbClr val="333333"/>
                </a:solidFill>
                <a:latin typeface="Gill Sans MT" panose="020B0502020104020203" pitchFamily="34" charset="0"/>
              </a:rPr>
              <a:t>An Ordinal Number tells us the position of something in a list.</a:t>
            </a:r>
            <a:r>
              <a:rPr lang="en-US" sz="1200" b="1" dirty="0">
                <a:solidFill>
                  <a:srgbClr val="333333"/>
                </a:solidFill>
                <a:latin typeface="Gill Sans MT" panose="020B0502020104020203" pitchFamily="34" charset="0"/>
              </a:rPr>
              <a:t>1st, 2nd, 3rd, 4th, 5th</a:t>
            </a:r>
            <a:r>
              <a:rPr lang="en-US" sz="1200" dirty="0">
                <a:solidFill>
                  <a:srgbClr val="333333"/>
                </a:solidFill>
                <a:latin typeface="Gill Sans MT" panose="020B0502020104020203" pitchFamily="34" charset="0"/>
              </a:rPr>
              <a:t> and so on, </a:t>
            </a:r>
            <a:r>
              <a:rPr lang="en-US" sz="1200" dirty="0" err="1">
                <a:solidFill>
                  <a:srgbClr val="333333"/>
                </a:solidFill>
                <a:latin typeface="Gill Sans MT" panose="020B0502020104020203" pitchFamily="34" charset="0"/>
              </a:rPr>
              <a:t>eg</a:t>
            </a:r>
            <a:r>
              <a:rPr lang="en-US" sz="1200" dirty="0">
                <a:solidFill>
                  <a:srgbClr val="333333"/>
                </a:solidFill>
                <a:latin typeface="Gill Sans MT" panose="020B0502020104020203" pitchFamily="34" charset="0"/>
              </a:rPr>
              <a:t>: Grades, Star Reviews, Position in Race, Date</a:t>
            </a:r>
            <a:endParaRPr lang="en-US" sz="1200" b="0" i="0" dirty="0">
              <a:solidFill>
                <a:srgbClr val="333333"/>
              </a:solidFill>
              <a:effectLst/>
              <a:latin typeface="Gill Sans MT" panose="020B0502020104020203" pitchFamily="34" charset="0"/>
            </a:endParaRPr>
          </a:p>
        </p:txBody>
      </p:sp>
      <p:pic>
        <p:nvPicPr>
          <p:cNvPr id="1028" name="Picture 4" descr="dog girl pups line">
            <a:extLst>
              <a:ext uri="{FF2B5EF4-FFF2-40B4-BE49-F238E27FC236}">
                <a16:creationId xmlns:a16="http://schemas.microsoft.com/office/drawing/2014/main" id="{EDD69F25-B34E-48BB-92A2-1CF6DB0EB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712" y="2895281"/>
            <a:ext cx="1666875" cy="6381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7596941-DBE5-490A-85E6-4D384235EB63}"/>
              </a:ext>
            </a:extLst>
          </p:cNvPr>
          <p:cNvSpPr/>
          <p:nvPr/>
        </p:nvSpPr>
        <p:spPr>
          <a:xfrm>
            <a:off x="637094" y="3838968"/>
            <a:ext cx="6620765" cy="646331"/>
          </a:xfrm>
          <a:prstGeom prst="rect">
            <a:avLst/>
          </a:prstGeom>
        </p:spPr>
        <p:txBody>
          <a:bodyPr wrap="square">
            <a:spAutoFit/>
          </a:bodyPr>
          <a:lstStyle/>
          <a:p>
            <a:r>
              <a:rPr lang="en-US" sz="1200" b="1" dirty="0">
                <a:solidFill>
                  <a:srgbClr val="FF0000"/>
                </a:solidFill>
                <a:latin typeface="Gill Sans MT" panose="020B0502020104020203" pitchFamily="34" charset="0"/>
              </a:rPr>
              <a:t>Nominal Numbers</a:t>
            </a:r>
          </a:p>
          <a:p>
            <a:r>
              <a:rPr lang="en-US" sz="1200" dirty="0">
                <a:solidFill>
                  <a:srgbClr val="333333"/>
                </a:solidFill>
                <a:latin typeface="Gill Sans MT" panose="020B0502020104020203" pitchFamily="34" charset="0"/>
              </a:rPr>
              <a:t>A Nominal Number is a number used only as a name, or to identify something (not as an actual value or position) </a:t>
            </a:r>
            <a:r>
              <a:rPr lang="de-DE" sz="1200" dirty="0">
                <a:solidFill>
                  <a:srgbClr val="333333"/>
                </a:solidFill>
                <a:latin typeface="Gill Sans MT" panose="020B0502020104020203" pitchFamily="34" charset="0"/>
              </a:rPr>
              <a:t>eg: Brand Name, ZipCode, Gender</a:t>
            </a:r>
            <a:endParaRPr lang="en-US" sz="1200" b="0" i="0" dirty="0">
              <a:solidFill>
                <a:srgbClr val="333333"/>
              </a:solidFill>
              <a:effectLst/>
              <a:latin typeface="Gill Sans MT" panose="020B0502020104020203" pitchFamily="34" charset="0"/>
            </a:endParaRPr>
          </a:p>
        </p:txBody>
      </p:sp>
      <p:pic>
        <p:nvPicPr>
          <p:cNvPr id="1030" name="Picture 6" descr="soccer number 8">
            <a:extLst>
              <a:ext uri="{FF2B5EF4-FFF2-40B4-BE49-F238E27FC236}">
                <a16:creationId xmlns:a16="http://schemas.microsoft.com/office/drawing/2014/main" id="{42DAA1E0-6FC5-43D7-AF0B-15AC9A82D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558" y="2980974"/>
            <a:ext cx="799908" cy="162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698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AEF8BC-0D0F-4700-8C40-6290F6A89E51}"/>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3A19EE8B-43F1-4AA1-9C82-E928355B9E94}"/>
              </a:ext>
            </a:extLst>
          </p:cNvPr>
          <p:cNvSpPr>
            <a:spLocks noGrp="1"/>
          </p:cNvSpPr>
          <p:nvPr>
            <p:ph type="sldNum" sz="quarter" idx="12"/>
          </p:nvPr>
        </p:nvSpPr>
        <p:spPr/>
        <p:txBody>
          <a:bodyPr/>
          <a:lstStyle/>
          <a:p>
            <a:fld id="{273EEA2F-D825-49D3-9C25-497F06EFD3F7}" type="slidenum">
              <a:rPr lang="en-IN" smtClean="0"/>
              <a:t>19</a:t>
            </a:fld>
            <a:endParaRPr lang="en-IN"/>
          </a:p>
        </p:txBody>
      </p:sp>
      <p:sp>
        <p:nvSpPr>
          <p:cNvPr id="4" name="Title 3">
            <a:extLst>
              <a:ext uri="{FF2B5EF4-FFF2-40B4-BE49-F238E27FC236}">
                <a16:creationId xmlns:a16="http://schemas.microsoft.com/office/drawing/2014/main" id="{B164FCD5-B946-463E-B252-2E35A51E5C0A}"/>
              </a:ext>
            </a:extLst>
          </p:cNvPr>
          <p:cNvSpPr>
            <a:spLocks noGrp="1"/>
          </p:cNvSpPr>
          <p:nvPr>
            <p:ph type="title"/>
          </p:nvPr>
        </p:nvSpPr>
        <p:spPr>
          <a:xfrm>
            <a:off x="316679" y="121966"/>
            <a:ext cx="7347136" cy="382564"/>
          </a:xfrm>
        </p:spPr>
        <p:txBody>
          <a:bodyPr/>
          <a:lstStyle/>
          <a:p>
            <a:r>
              <a:rPr lang="en-IN" dirty="0"/>
              <a:t>Fundamental steps of EDA process</a:t>
            </a:r>
          </a:p>
        </p:txBody>
      </p:sp>
      <p:pic>
        <p:nvPicPr>
          <p:cNvPr id="16386" name="Picture 2" descr="Image result for exploratory data analysis">
            <a:extLst>
              <a:ext uri="{FF2B5EF4-FFF2-40B4-BE49-F238E27FC236}">
                <a16:creationId xmlns:a16="http://schemas.microsoft.com/office/drawing/2014/main" id="{E3078BC5-AAF5-4012-A6D0-436CE5D38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96" y="852347"/>
            <a:ext cx="7404407" cy="370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21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10-04-2022</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1" y="0"/>
            <a:ext cx="3259769" cy="4041775"/>
          </a:xfrm>
          <a:prstGeom prst="rect">
            <a:avLst/>
          </a:prstGeom>
          <a:noFill/>
          <a:ln>
            <a:noFill/>
          </a:ln>
        </p:spPr>
      </p:pic>
      <p:sp>
        <p:nvSpPr>
          <p:cNvPr id="401" name="Google Shape;401;p24"/>
          <p:cNvSpPr txBox="1"/>
          <p:nvPr/>
        </p:nvSpPr>
        <p:spPr>
          <a:xfrm>
            <a:off x="635172" y="1063036"/>
            <a:ext cx="3259769"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200" b="1" i="0" u="none" strike="noStrike" cap="none" dirty="0">
                <a:solidFill>
                  <a:srgbClr val="FFFFFF"/>
                </a:solidFill>
                <a:latin typeface="Proxima Nova"/>
                <a:ea typeface="Proxima Nova"/>
                <a:cs typeface="Proxima Nova"/>
                <a:sym typeface="Proxima Nova"/>
              </a:rPr>
              <a:t>Course :</a:t>
            </a:r>
            <a:r>
              <a:rPr lang="en-IN" sz="1200" b="0" i="0" u="none" strike="noStrike" cap="none" dirty="0">
                <a:solidFill>
                  <a:schemeClr val="lt1"/>
                </a:solidFill>
                <a:latin typeface="Proxima Nova"/>
                <a:ea typeface="Proxima Nova"/>
                <a:cs typeface="Proxima Nova"/>
                <a:sym typeface="Proxima Nova"/>
              </a:rPr>
              <a:t> Machine Learning</a:t>
            </a:r>
            <a:endParaRPr sz="1200" dirty="0"/>
          </a:p>
          <a:p>
            <a:pPr lvl="0">
              <a:lnSpc>
                <a:spcPct val="90000"/>
              </a:lnSpc>
              <a:spcBef>
                <a:spcPts val="1000"/>
              </a:spcBef>
              <a:buClr>
                <a:srgbClr val="000000"/>
              </a:buClr>
              <a:buSzPts val="1800"/>
            </a:pPr>
            <a:r>
              <a:rPr lang="en-IN" sz="1200" b="1" i="0" u="none" strike="noStrike" cap="none" dirty="0">
                <a:solidFill>
                  <a:srgbClr val="FFFFFF"/>
                </a:solidFill>
                <a:latin typeface="Proxima Nova"/>
                <a:ea typeface="Proxima Nova"/>
                <a:cs typeface="Proxima Nova"/>
                <a:sym typeface="Proxima Nova"/>
              </a:rPr>
              <a:t>Lecture </a:t>
            </a:r>
            <a:r>
              <a:rPr lang="en-IN" sz="1200" b="1" dirty="0">
                <a:solidFill>
                  <a:srgbClr val="FFFFFF"/>
                </a:solidFill>
                <a:latin typeface="Proxima Nova"/>
                <a:ea typeface="Proxima Nova"/>
                <a:cs typeface="Proxima Nova"/>
                <a:sym typeface="Proxima Nova"/>
              </a:rPr>
              <a:t>On</a:t>
            </a:r>
            <a:r>
              <a:rPr lang="en-IN" sz="1200" b="1" i="0" u="none" strike="noStrike" cap="none" dirty="0">
                <a:solidFill>
                  <a:srgbClr val="FFFFFF"/>
                </a:solidFill>
                <a:latin typeface="Proxima Nova"/>
                <a:ea typeface="Proxima Nova"/>
                <a:cs typeface="Proxima Nova"/>
                <a:sym typeface="Proxima Nova"/>
              </a:rPr>
              <a:t> :</a:t>
            </a:r>
            <a:r>
              <a:rPr lang="en-IN" sz="1200" b="0" i="0" u="none" strike="noStrike" cap="none" dirty="0">
                <a:solidFill>
                  <a:srgbClr val="FFFFFF"/>
                </a:solidFill>
                <a:latin typeface="Proxima Nova"/>
                <a:ea typeface="Proxima Nova"/>
                <a:cs typeface="Proxima Nova"/>
                <a:sym typeface="Proxima Nova"/>
              </a:rPr>
              <a:t> Bike Sharing </a:t>
            </a:r>
            <a:r>
              <a:rPr lang="en-IN" sz="1200" dirty="0">
                <a:solidFill>
                  <a:schemeClr val="lt1"/>
                </a:solidFill>
                <a:latin typeface="Proxima Nova"/>
              </a:rPr>
              <a:t>Pre-assignment </a:t>
            </a:r>
          </a:p>
          <a:p>
            <a:pPr lvl="0">
              <a:lnSpc>
                <a:spcPct val="90000"/>
              </a:lnSpc>
              <a:spcBef>
                <a:spcPts val="1000"/>
              </a:spcBef>
              <a:buClr>
                <a:srgbClr val="000000"/>
              </a:buClr>
              <a:buSzPts val="1800"/>
            </a:pPr>
            <a:r>
              <a:rPr lang="en-IN" sz="1200" b="1" i="0" u="none" strike="noStrike" cap="none" dirty="0">
                <a:solidFill>
                  <a:srgbClr val="FFFFFF"/>
                </a:solidFill>
                <a:latin typeface="Proxima Nova"/>
                <a:ea typeface="Proxima Nova"/>
                <a:cs typeface="Proxima Nova"/>
                <a:sym typeface="Proxima Nova"/>
              </a:rPr>
              <a:t>Instructor :</a:t>
            </a:r>
            <a:r>
              <a:rPr lang="en-IN" sz="1200" b="0" i="0" u="none" strike="noStrike" cap="none" dirty="0">
                <a:solidFill>
                  <a:schemeClr val="lt1"/>
                </a:solidFill>
                <a:latin typeface="Proxima Nova"/>
                <a:ea typeface="Proxima Nova"/>
                <a:cs typeface="Proxima Nova"/>
                <a:sym typeface="Proxima Nova"/>
              </a:rPr>
              <a:t> Manish Kumar</a:t>
            </a:r>
            <a:endParaRPr sz="12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91835E-DB40-4179-B50F-817EE9AA71F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17CE470B-3B22-478D-AB28-BFBF1437A83D}"/>
              </a:ext>
            </a:extLst>
          </p:cNvPr>
          <p:cNvSpPr>
            <a:spLocks noGrp="1"/>
          </p:cNvSpPr>
          <p:nvPr>
            <p:ph type="sldNum" sz="quarter" idx="12"/>
          </p:nvPr>
        </p:nvSpPr>
        <p:spPr/>
        <p:txBody>
          <a:bodyPr/>
          <a:lstStyle/>
          <a:p>
            <a:fld id="{273EEA2F-D825-49D3-9C25-497F06EFD3F7}" type="slidenum">
              <a:rPr lang="en-IN" smtClean="0"/>
              <a:t>20</a:t>
            </a:fld>
            <a:endParaRPr lang="en-IN"/>
          </a:p>
        </p:txBody>
      </p:sp>
      <p:sp>
        <p:nvSpPr>
          <p:cNvPr id="4" name="Title 3">
            <a:extLst>
              <a:ext uri="{FF2B5EF4-FFF2-40B4-BE49-F238E27FC236}">
                <a16:creationId xmlns:a16="http://schemas.microsoft.com/office/drawing/2014/main" id="{A362631C-E4B8-4D74-876C-E07F49C828E6}"/>
              </a:ext>
            </a:extLst>
          </p:cNvPr>
          <p:cNvSpPr>
            <a:spLocks noGrp="1"/>
          </p:cNvSpPr>
          <p:nvPr>
            <p:ph type="title"/>
          </p:nvPr>
        </p:nvSpPr>
        <p:spPr>
          <a:xfrm>
            <a:off x="316679" y="121966"/>
            <a:ext cx="6929941" cy="382564"/>
          </a:xfrm>
        </p:spPr>
        <p:txBody>
          <a:bodyPr/>
          <a:lstStyle/>
          <a:p>
            <a:r>
              <a:rPr lang="en-IN" b="1" dirty="0"/>
              <a:t>Missing Value Treatment</a:t>
            </a:r>
            <a:endParaRPr lang="en-IN" dirty="0"/>
          </a:p>
        </p:txBody>
      </p:sp>
      <p:sp>
        <p:nvSpPr>
          <p:cNvPr id="5" name="Rectangle 4">
            <a:extLst>
              <a:ext uri="{FF2B5EF4-FFF2-40B4-BE49-F238E27FC236}">
                <a16:creationId xmlns:a16="http://schemas.microsoft.com/office/drawing/2014/main" id="{5BA746DF-DBE7-4DCC-BEDD-00C88F9A32C7}"/>
              </a:ext>
            </a:extLst>
          </p:cNvPr>
          <p:cNvSpPr/>
          <p:nvPr/>
        </p:nvSpPr>
        <p:spPr>
          <a:xfrm>
            <a:off x="502920" y="863590"/>
            <a:ext cx="8012430" cy="1600438"/>
          </a:xfrm>
          <a:prstGeom prst="rect">
            <a:avLst/>
          </a:prstGeom>
        </p:spPr>
        <p:txBody>
          <a:bodyPr wrap="square">
            <a:spAutoFit/>
          </a:bodyPr>
          <a:lstStyle/>
          <a:p>
            <a:pPr algn="just">
              <a:buFont typeface="+mj-lt"/>
              <a:buAutoNum type="arabicPeriod"/>
            </a:pPr>
            <a:r>
              <a:rPr lang="en-US" sz="1400" b="1" dirty="0">
                <a:solidFill>
                  <a:srgbClr val="FF0000"/>
                </a:solidFill>
                <a:latin typeface="Gill Sans MT" panose="020B0502020104020203" pitchFamily="34" charset="0"/>
              </a:rPr>
              <a:t>Data Extraction</a:t>
            </a:r>
            <a:r>
              <a:rPr lang="en-US" sz="1400" dirty="0">
                <a:solidFill>
                  <a:srgbClr val="FF0000"/>
                </a:solidFill>
                <a:latin typeface="Gill Sans MT" panose="020B0502020104020203" pitchFamily="34" charset="0"/>
              </a:rPr>
              <a:t>: </a:t>
            </a:r>
            <a:r>
              <a:rPr lang="en-US" sz="1400" dirty="0">
                <a:solidFill>
                  <a:srgbClr val="595858"/>
                </a:solidFill>
                <a:latin typeface="Gill Sans MT" panose="020B0502020104020203" pitchFamily="34" charset="0"/>
              </a:rPr>
              <a:t>It is possible that there are problems with extraction process. In such cases, we should double-check for correct data with data guardians. Some hashing procedures can also be used to make sure data extraction is correct. Errors at data extraction stage are typically easy to find and can be corrected easily as well.</a:t>
            </a:r>
          </a:p>
          <a:p>
            <a:pPr algn="just">
              <a:buFont typeface="+mj-lt"/>
              <a:buAutoNum type="arabicPeriod"/>
            </a:pPr>
            <a:endParaRPr lang="en-US" sz="1400" dirty="0">
              <a:solidFill>
                <a:srgbClr val="595858"/>
              </a:solidFill>
              <a:latin typeface="Gill Sans MT" panose="020B0502020104020203" pitchFamily="34" charset="0"/>
            </a:endParaRPr>
          </a:p>
          <a:p>
            <a:pPr algn="just">
              <a:buFont typeface="+mj-lt"/>
              <a:buAutoNum type="arabicPeriod"/>
            </a:pPr>
            <a:r>
              <a:rPr lang="en-US" sz="1400" b="1" dirty="0">
                <a:solidFill>
                  <a:srgbClr val="FF0000"/>
                </a:solidFill>
                <a:latin typeface="Gill Sans MT" panose="020B0502020104020203" pitchFamily="34" charset="0"/>
              </a:rPr>
              <a:t>Data collection</a:t>
            </a:r>
            <a:r>
              <a:rPr lang="en-US" sz="1400" dirty="0">
                <a:solidFill>
                  <a:srgbClr val="FF0000"/>
                </a:solidFill>
                <a:latin typeface="Gill Sans MT" panose="020B0502020104020203" pitchFamily="34" charset="0"/>
              </a:rPr>
              <a:t>: </a:t>
            </a:r>
            <a:r>
              <a:rPr lang="en-US" sz="1400" dirty="0">
                <a:solidFill>
                  <a:srgbClr val="595858"/>
                </a:solidFill>
                <a:latin typeface="Gill Sans MT" panose="020B0502020104020203" pitchFamily="34" charset="0"/>
              </a:rPr>
              <a:t>These errors occur at time of data collection and are harder to correct. They can be categorized in four types:</a:t>
            </a:r>
            <a:endParaRPr lang="en-US" sz="1400" b="0" i="0" dirty="0">
              <a:solidFill>
                <a:srgbClr val="595858"/>
              </a:solidFill>
              <a:effectLst/>
              <a:latin typeface="Gill Sans MT" panose="020B0502020104020203" pitchFamily="34" charset="0"/>
            </a:endParaRPr>
          </a:p>
        </p:txBody>
      </p:sp>
      <p:pic>
        <p:nvPicPr>
          <p:cNvPr id="3074" name="Picture 2">
            <a:extLst>
              <a:ext uri="{FF2B5EF4-FFF2-40B4-BE49-F238E27FC236}">
                <a16:creationId xmlns:a16="http://schemas.microsoft.com/office/drawing/2014/main" id="{AA653ADC-45A5-493E-A690-D43126BC4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79" y="2428696"/>
            <a:ext cx="8611926" cy="230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326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knn imputation">
            <a:extLst>
              <a:ext uri="{FF2B5EF4-FFF2-40B4-BE49-F238E27FC236}">
                <a16:creationId xmlns:a16="http://schemas.microsoft.com/office/drawing/2014/main" id="{4D84486C-8828-4DF1-8A68-A75109121A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7" t="26950" r="3216" b="6602"/>
          <a:stretch/>
        </p:blipFill>
        <p:spPr bwMode="auto">
          <a:xfrm>
            <a:off x="6075045" y="3236424"/>
            <a:ext cx="2823210" cy="142430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8CED210-DAB7-4C4B-BEF9-19F2DE53CFEF}"/>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9DEBB1D4-A39B-49DA-B068-1950AD759EA6}"/>
              </a:ext>
            </a:extLst>
          </p:cNvPr>
          <p:cNvSpPr>
            <a:spLocks noGrp="1"/>
          </p:cNvSpPr>
          <p:nvPr>
            <p:ph type="sldNum" sz="quarter" idx="12"/>
          </p:nvPr>
        </p:nvSpPr>
        <p:spPr/>
        <p:txBody>
          <a:bodyPr/>
          <a:lstStyle/>
          <a:p>
            <a:fld id="{273EEA2F-D825-49D3-9C25-497F06EFD3F7}" type="slidenum">
              <a:rPr lang="en-IN" smtClean="0"/>
              <a:t>21</a:t>
            </a:fld>
            <a:endParaRPr lang="en-IN"/>
          </a:p>
        </p:txBody>
      </p:sp>
      <p:sp>
        <p:nvSpPr>
          <p:cNvPr id="4" name="Title 3">
            <a:extLst>
              <a:ext uri="{FF2B5EF4-FFF2-40B4-BE49-F238E27FC236}">
                <a16:creationId xmlns:a16="http://schemas.microsoft.com/office/drawing/2014/main" id="{AB63695B-ECBF-4FDE-9588-9D7320524D37}"/>
              </a:ext>
            </a:extLst>
          </p:cNvPr>
          <p:cNvSpPr>
            <a:spLocks noGrp="1"/>
          </p:cNvSpPr>
          <p:nvPr>
            <p:ph type="title"/>
          </p:nvPr>
        </p:nvSpPr>
        <p:spPr>
          <a:xfrm>
            <a:off x="316679" y="121966"/>
            <a:ext cx="7169971" cy="382564"/>
          </a:xfrm>
        </p:spPr>
        <p:txBody>
          <a:bodyPr/>
          <a:lstStyle/>
          <a:p>
            <a:r>
              <a:rPr lang="en-US" b="1" dirty="0"/>
              <a:t>Methods to treat missing values</a:t>
            </a:r>
            <a:endParaRPr lang="en-IN" dirty="0"/>
          </a:p>
        </p:txBody>
      </p:sp>
      <p:sp>
        <p:nvSpPr>
          <p:cNvPr id="6" name="Rectangle 5">
            <a:extLst>
              <a:ext uri="{FF2B5EF4-FFF2-40B4-BE49-F238E27FC236}">
                <a16:creationId xmlns:a16="http://schemas.microsoft.com/office/drawing/2014/main" id="{7552B5C6-6B95-41B4-8F54-747FA64DBC36}"/>
              </a:ext>
            </a:extLst>
          </p:cNvPr>
          <p:cNvSpPr/>
          <p:nvPr/>
        </p:nvSpPr>
        <p:spPr>
          <a:xfrm>
            <a:off x="1907544" y="1982871"/>
            <a:ext cx="6717024" cy="954107"/>
          </a:xfrm>
          <a:prstGeom prst="rect">
            <a:avLst/>
          </a:prstGeom>
        </p:spPr>
        <p:txBody>
          <a:bodyPr wrap="square">
            <a:spAutoFit/>
          </a:bodyPr>
          <a:lstStyle/>
          <a:p>
            <a:r>
              <a:rPr lang="en-IN" sz="1400" b="1" dirty="0">
                <a:solidFill>
                  <a:srgbClr val="333333"/>
                </a:solidFill>
                <a:latin typeface="Gill Sans MT" panose="020B0502020104020203" pitchFamily="34" charset="0"/>
              </a:rPr>
              <a:t>Mean/ Mode/ Median Imputation </a:t>
            </a:r>
            <a:r>
              <a:rPr lang="en-US" sz="1400" dirty="0">
                <a:latin typeface="Gill Sans MT" panose="020B0502020104020203" pitchFamily="34" charset="0"/>
              </a:rPr>
              <a:t>Mean / Mode / Median imputation is one of the most frequently used methods. It consists of replacing the missing data for a given attribute by the mean or median (quantitative attribute) or mode (qualitative attribute) of all known values of that variable.</a:t>
            </a:r>
            <a:endParaRPr lang="en-IN" sz="1400" dirty="0">
              <a:latin typeface="Gill Sans MT" panose="020B0502020104020203" pitchFamily="34" charset="0"/>
            </a:endParaRPr>
          </a:p>
        </p:txBody>
      </p:sp>
      <p:sp>
        <p:nvSpPr>
          <p:cNvPr id="7" name="Rectangle 6">
            <a:extLst>
              <a:ext uri="{FF2B5EF4-FFF2-40B4-BE49-F238E27FC236}">
                <a16:creationId xmlns:a16="http://schemas.microsoft.com/office/drawing/2014/main" id="{A6C5767C-94E9-45B6-BD1B-753398F2AEDF}"/>
              </a:ext>
            </a:extLst>
          </p:cNvPr>
          <p:cNvSpPr/>
          <p:nvPr/>
        </p:nvSpPr>
        <p:spPr>
          <a:xfrm>
            <a:off x="424172" y="3236424"/>
            <a:ext cx="5942337" cy="1384995"/>
          </a:xfrm>
          <a:prstGeom prst="rect">
            <a:avLst/>
          </a:prstGeom>
        </p:spPr>
        <p:txBody>
          <a:bodyPr wrap="square">
            <a:spAutoFit/>
          </a:bodyPr>
          <a:lstStyle/>
          <a:p>
            <a:r>
              <a:rPr lang="en-IN" sz="1400" b="1" dirty="0">
                <a:solidFill>
                  <a:srgbClr val="333333"/>
                </a:solidFill>
                <a:latin typeface="Gill Sans MT" panose="020B0502020104020203" pitchFamily="34" charset="0"/>
              </a:rPr>
              <a:t>Prediction Model </a:t>
            </a:r>
            <a:r>
              <a:rPr lang="en-US" sz="1400" dirty="0">
                <a:latin typeface="Gill Sans MT" panose="020B0502020104020203" pitchFamily="34" charset="0"/>
              </a:rPr>
              <a:t>we create a predictive model to estimate values that will substitute the missing data.  In this case, we divide our data set into two sets: One set with no missing values for the variable and another one with missing values. First data set become training data set of the model while second data set with missing values is test data set and variable with missing values is treated as target variable.</a:t>
            </a:r>
            <a:endParaRPr lang="en-IN" sz="1400" dirty="0">
              <a:latin typeface="Gill Sans MT" panose="020B0502020104020203" pitchFamily="34" charset="0"/>
            </a:endParaRPr>
          </a:p>
        </p:txBody>
      </p:sp>
      <p:sp>
        <p:nvSpPr>
          <p:cNvPr id="5" name="Rectangle 4">
            <a:extLst>
              <a:ext uri="{FF2B5EF4-FFF2-40B4-BE49-F238E27FC236}">
                <a16:creationId xmlns:a16="http://schemas.microsoft.com/office/drawing/2014/main" id="{9CFB5E74-4471-4F3C-817D-602CFEB49076}"/>
              </a:ext>
            </a:extLst>
          </p:cNvPr>
          <p:cNvSpPr/>
          <p:nvPr/>
        </p:nvSpPr>
        <p:spPr>
          <a:xfrm>
            <a:off x="1657350" y="973567"/>
            <a:ext cx="6967218" cy="738664"/>
          </a:xfrm>
          <a:prstGeom prst="rect">
            <a:avLst/>
          </a:prstGeom>
        </p:spPr>
        <p:txBody>
          <a:bodyPr wrap="square">
            <a:spAutoFit/>
          </a:bodyPr>
          <a:lstStyle/>
          <a:p>
            <a:r>
              <a:rPr lang="en-IN" sz="1400" b="1" dirty="0">
                <a:solidFill>
                  <a:srgbClr val="333333"/>
                </a:solidFill>
                <a:latin typeface="Gill Sans MT" panose="020B0502020104020203" pitchFamily="34" charset="0"/>
              </a:rPr>
              <a:t>Data – deletion </a:t>
            </a:r>
            <a:r>
              <a:rPr lang="en-US" sz="1400" dirty="0">
                <a:latin typeface="Gill Sans MT" panose="020B0502020104020203" pitchFamily="34" charset="0"/>
              </a:rPr>
              <a:t>Deletion methods are used when the nature of missing data is “</a:t>
            </a:r>
            <a:r>
              <a:rPr lang="en-US" sz="1400" b="1" dirty="0">
                <a:latin typeface="Gill Sans MT" panose="020B0502020104020203" pitchFamily="34" charset="0"/>
              </a:rPr>
              <a:t>Missing completely at random</a:t>
            </a:r>
            <a:r>
              <a:rPr lang="en-US" sz="1400" dirty="0">
                <a:latin typeface="Gill Sans MT" panose="020B0502020104020203" pitchFamily="34" charset="0"/>
              </a:rPr>
              <a:t>” or we have good amount of data and the data loss would be really low ,else non-random missing values can bias the model output</a:t>
            </a:r>
            <a:endParaRPr lang="en-IN" sz="1400" dirty="0">
              <a:latin typeface="Gill Sans MT" panose="020B0502020104020203" pitchFamily="34" charset="0"/>
            </a:endParaRPr>
          </a:p>
        </p:txBody>
      </p:sp>
      <p:pic>
        <p:nvPicPr>
          <p:cNvPr id="4098" name="Picture 2" descr="Image result for data deletion icon">
            <a:extLst>
              <a:ext uri="{FF2B5EF4-FFF2-40B4-BE49-F238E27FC236}">
                <a16:creationId xmlns:a16="http://schemas.microsoft.com/office/drawing/2014/main" id="{DAE0FD5F-7224-463C-8D1C-FC4282BCEE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 y="864883"/>
            <a:ext cx="777240" cy="10609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ean median mode imputation icon">
            <a:extLst>
              <a:ext uri="{FF2B5EF4-FFF2-40B4-BE49-F238E27FC236}">
                <a16:creationId xmlns:a16="http://schemas.microsoft.com/office/drawing/2014/main" id="{5FCBCEB4-8BF6-4768-9D0C-DC2E80D68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73" y="2070056"/>
            <a:ext cx="1314449" cy="98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112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9F5A9-466C-4895-B4BA-103DE495153C}"/>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CBF78B92-7372-4230-B0DD-EFF6F7713C55}"/>
              </a:ext>
            </a:extLst>
          </p:cNvPr>
          <p:cNvSpPr>
            <a:spLocks noGrp="1"/>
          </p:cNvSpPr>
          <p:nvPr>
            <p:ph type="sldNum" sz="quarter" idx="12"/>
          </p:nvPr>
        </p:nvSpPr>
        <p:spPr/>
        <p:txBody>
          <a:bodyPr/>
          <a:lstStyle/>
          <a:p>
            <a:fld id="{273EEA2F-D825-49D3-9C25-497F06EFD3F7}" type="slidenum">
              <a:rPr lang="en-IN" smtClean="0"/>
              <a:t>22</a:t>
            </a:fld>
            <a:endParaRPr lang="en-IN"/>
          </a:p>
        </p:txBody>
      </p:sp>
      <p:sp>
        <p:nvSpPr>
          <p:cNvPr id="4" name="Title 3">
            <a:extLst>
              <a:ext uri="{FF2B5EF4-FFF2-40B4-BE49-F238E27FC236}">
                <a16:creationId xmlns:a16="http://schemas.microsoft.com/office/drawing/2014/main" id="{6BBF035A-901C-4DFA-B538-95ACECD687F4}"/>
              </a:ext>
            </a:extLst>
          </p:cNvPr>
          <p:cNvSpPr>
            <a:spLocks noGrp="1"/>
          </p:cNvSpPr>
          <p:nvPr>
            <p:ph type="title"/>
          </p:nvPr>
        </p:nvSpPr>
        <p:spPr>
          <a:xfrm>
            <a:off x="316679" y="121966"/>
            <a:ext cx="6861361" cy="382564"/>
          </a:xfrm>
        </p:spPr>
        <p:txBody>
          <a:bodyPr/>
          <a:lstStyle/>
          <a:p>
            <a:r>
              <a:rPr lang="en-IN" dirty="0"/>
              <a:t>Univariate Analysis</a:t>
            </a:r>
          </a:p>
        </p:txBody>
      </p:sp>
      <p:sp>
        <p:nvSpPr>
          <p:cNvPr id="5" name="Rectangle 4">
            <a:extLst>
              <a:ext uri="{FF2B5EF4-FFF2-40B4-BE49-F238E27FC236}">
                <a16:creationId xmlns:a16="http://schemas.microsoft.com/office/drawing/2014/main" id="{01BE0795-8B57-4118-8714-D3854547903C}"/>
              </a:ext>
            </a:extLst>
          </p:cNvPr>
          <p:cNvSpPr/>
          <p:nvPr/>
        </p:nvSpPr>
        <p:spPr>
          <a:xfrm>
            <a:off x="765810" y="914668"/>
            <a:ext cx="7338060" cy="923330"/>
          </a:xfrm>
          <a:prstGeom prst="rect">
            <a:avLst/>
          </a:prstGeom>
        </p:spPr>
        <p:txBody>
          <a:bodyPr wrap="square">
            <a:spAutoFit/>
          </a:bodyPr>
          <a:lstStyle/>
          <a:p>
            <a:pPr algn="ctr"/>
            <a:r>
              <a:rPr lang="en-US" dirty="0">
                <a:solidFill>
                  <a:srgbClr val="595858"/>
                </a:solidFill>
                <a:latin typeface="roboto"/>
              </a:rPr>
              <a:t>At this stage, we explore variables one by one. Method to perform univariate analysis will depend on whether the variable type is categorical or continuous.</a:t>
            </a:r>
            <a:endParaRPr lang="en-US" b="0" i="0" dirty="0">
              <a:solidFill>
                <a:srgbClr val="595858"/>
              </a:solidFill>
              <a:effectLst/>
              <a:latin typeface="roboto"/>
            </a:endParaRPr>
          </a:p>
        </p:txBody>
      </p:sp>
      <p:pic>
        <p:nvPicPr>
          <p:cNvPr id="1026" name="Picture 2" descr="Data Exploration, Business Analytics">
            <a:extLst>
              <a:ext uri="{FF2B5EF4-FFF2-40B4-BE49-F238E27FC236}">
                <a16:creationId xmlns:a16="http://schemas.microsoft.com/office/drawing/2014/main" id="{1BB9EB29-9B67-496D-A918-02FED2C21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 y="2248136"/>
            <a:ext cx="785812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66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07C0B6-2FB0-4D7E-B2ED-E289ECBBFFD7}"/>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845D0479-EED2-4602-8E2E-E22FCC86D61E}"/>
              </a:ext>
            </a:extLst>
          </p:cNvPr>
          <p:cNvSpPr>
            <a:spLocks noGrp="1"/>
          </p:cNvSpPr>
          <p:nvPr>
            <p:ph type="sldNum" sz="quarter" idx="12"/>
          </p:nvPr>
        </p:nvSpPr>
        <p:spPr/>
        <p:txBody>
          <a:bodyPr/>
          <a:lstStyle/>
          <a:p>
            <a:fld id="{273EEA2F-D825-49D3-9C25-497F06EFD3F7}" type="slidenum">
              <a:rPr lang="en-IN" smtClean="0"/>
              <a:t>23</a:t>
            </a:fld>
            <a:endParaRPr lang="en-IN"/>
          </a:p>
        </p:txBody>
      </p:sp>
      <p:sp>
        <p:nvSpPr>
          <p:cNvPr id="4" name="Title 3">
            <a:extLst>
              <a:ext uri="{FF2B5EF4-FFF2-40B4-BE49-F238E27FC236}">
                <a16:creationId xmlns:a16="http://schemas.microsoft.com/office/drawing/2014/main" id="{FA09A67A-1E9C-46FA-8E4B-F6C16E0528EA}"/>
              </a:ext>
            </a:extLst>
          </p:cNvPr>
          <p:cNvSpPr>
            <a:spLocks noGrp="1"/>
          </p:cNvSpPr>
          <p:nvPr>
            <p:ph type="title"/>
          </p:nvPr>
        </p:nvSpPr>
        <p:spPr>
          <a:xfrm>
            <a:off x="316679" y="121966"/>
            <a:ext cx="6324151" cy="382564"/>
          </a:xfrm>
        </p:spPr>
        <p:txBody>
          <a:bodyPr/>
          <a:lstStyle/>
          <a:p>
            <a:r>
              <a:rPr lang="en-IN" dirty="0"/>
              <a:t>Continuous vs continuous</a:t>
            </a:r>
          </a:p>
        </p:txBody>
      </p:sp>
      <p:pic>
        <p:nvPicPr>
          <p:cNvPr id="5" name="Picture 2" descr="Data Exploration, Business Analytics">
            <a:extLst>
              <a:ext uri="{FF2B5EF4-FFF2-40B4-BE49-F238E27FC236}">
                <a16:creationId xmlns:a16="http://schemas.microsoft.com/office/drawing/2014/main" id="{3D729FBE-7285-4BED-BF8C-923D60209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193" y="1410872"/>
            <a:ext cx="3183983" cy="24500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072B2C-8CC9-40DE-9E9C-8AAA4D7E1575}"/>
              </a:ext>
            </a:extLst>
          </p:cNvPr>
          <p:cNvSpPr/>
          <p:nvPr/>
        </p:nvSpPr>
        <p:spPr>
          <a:xfrm>
            <a:off x="609824" y="1554809"/>
            <a:ext cx="4572000" cy="2585323"/>
          </a:xfrm>
          <a:prstGeom prst="rect">
            <a:avLst/>
          </a:prstGeom>
        </p:spPr>
        <p:txBody>
          <a:bodyPr>
            <a:spAutoFit/>
          </a:bodyPr>
          <a:lstStyle/>
          <a:p>
            <a:pPr algn="just"/>
            <a:r>
              <a:rPr lang="en-US" dirty="0">
                <a:solidFill>
                  <a:srgbClr val="595858"/>
                </a:solidFill>
                <a:latin typeface="roboto"/>
              </a:rPr>
              <a:t>While doing bi-variate analysis between two continuous variables, we should look at scatter plots. It is a nifty way to find out the relationship between two variables. The pattern of scatter plot indicates the relationship between variables. The relationship can be linear or non-linear.</a:t>
            </a:r>
          </a:p>
          <a:p>
            <a:br>
              <a:rPr lang="en-US" u="sng" dirty="0">
                <a:solidFill>
                  <a:srgbClr val="0037EE"/>
                </a:solidFill>
                <a:latin typeface="roboto"/>
                <a:hlinkClick r:id="rId3"/>
              </a:rPr>
            </a:br>
            <a:endParaRPr lang="en-IN" dirty="0"/>
          </a:p>
        </p:txBody>
      </p:sp>
    </p:spTree>
    <p:extLst>
      <p:ext uri="{BB962C8B-B14F-4D97-AF65-F5344CB8AC3E}">
        <p14:creationId xmlns:p14="http://schemas.microsoft.com/office/powerpoint/2010/main" val="2442061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77014-07C3-4D80-8898-398FDD7BA739}"/>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FA551716-7A09-4C93-BF06-E59BCF8AC59E}"/>
              </a:ext>
            </a:extLst>
          </p:cNvPr>
          <p:cNvSpPr>
            <a:spLocks noGrp="1"/>
          </p:cNvSpPr>
          <p:nvPr>
            <p:ph type="sldNum" sz="quarter" idx="12"/>
          </p:nvPr>
        </p:nvSpPr>
        <p:spPr/>
        <p:txBody>
          <a:bodyPr/>
          <a:lstStyle/>
          <a:p>
            <a:fld id="{273EEA2F-D825-49D3-9C25-497F06EFD3F7}" type="slidenum">
              <a:rPr lang="en-IN" smtClean="0"/>
              <a:t>24</a:t>
            </a:fld>
            <a:endParaRPr lang="en-IN"/>
          </a:p>
        </p:txBody>
      </p:sp>
      <p:sp>
        <p:nvSpPr>
          <p:cNvPr id="4" name="Title 3">
            <a:extLst>
              <a:ext uri="{FF2B5EF4-FFF2-40B4-BE49-F238E27FC236}">
                <a16:creationId xmlns:a16="http://schemas.microsoft.com/office/drawing/2014/main" id="{5AE97E0B-5A92-418D-A3D8-71B4395FD671}"/>
              </a:ext>
            </a:extLst>
          </p:cNvPr>
          <p:cNvSpPr>
            <a:spLocks noGrp="1"/>
          </p:cNvSpPr>
          <p:nvPr>
            <p:ph type="title"/>
          </p:nvPr>
        </p:nvSpPr>
        <p:spPr>
          <a:xfrm>
            <a:off x="316679" y="121966"/>
            <a:ext cx="6141271" cy="382564"/>
          </a:xfrm>
        </p:spPr>
        <p:txBody>
          <a:bodyPr/>
          <a:lstStyle/>
          <a:p>
            <a:r>
              <a:rPr lang="en-IN" dirty="0"/>
              <a:t>Categorical &amp; Categorical</a:t>
            </a:r>
          </a:p>
        </p:txBody>
      </p:sp>
      <p:pic>
        <p:nvPicPr>
          <p:cNvPr id="6" name="Picture 4" descr="Data Exploration, Business Analytics, Stacked Column Chart, Two-Way Table">
            <a:extLst>
              <a:ext uri="{FF2B5EF4-FFF2-40B4-BE49-F238E27FC236}">
                <a16:creationId xmlns:a16="http://schemas.microsoft.com/office/drawing/2014/main" id="{5062A2E0-CDC1-41E5-97ED-4DA94EFA1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50" y="956233"/>
            <a:ext cx="8010900" cy="14332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D50F1B1-F218-4335-AE00-51360746BBBB}"/>
              </a:ext>
            </a:extLst>
          </p:cNvPr>
          <p:cNvSpPr/>
          <p:nvPr/>
        </p:nvSpPr>
        <p:spPr>
          <a:xfrm>
            <a:off x="680084" y="2617607"/>
            <a:ext cx="7783831" cy="1569660"/>
          </a:xfrm>
          <a:prstGeom prst="rect">
            <a:avLst/>
          </a:prstGeom>
        </p:spPr>
        <p:txBody>
          <a:bodyPr wrap="square">
            <a:spAutoFit/>
          </a:bodyPr>
          <a:lstStyle/>
          <a:p>
            <a:pPr algn="just"/>
            <a:r>
              <a:rPr lang="en-US" sz="1600" b="1" dirty="0">
                <a:solidFill>
                  <a:srgbClr val="FF0000"/>
                </a:solidFill>
                <a:latin typeface="roboto"/>
              </a:rPr>
              <a:t>Two-way table</a:t>
            </a:r>
            <a:r>
              <a:rPr lang="en-US" sz="1600" b="1" dirty="0">
                <a:solidFill>
                  <a:srgbClr val="333333"/>
                </a:solidFill>
                <a:latin typeface="roboto"/>
              </a:rPr>
              <a:t>:</a:t>
            </a:r>
            <a:r>
              <a:rPr lang="en-US" sz="1600" dirty="0">
                <a:solidFill>
                  <a:srgbClr val="595858"/>
                </a:solidFill>
                <a:latin typeface="roboto"/>
              </a:rPr>
              <a:t> We can start analyzing the relationship by creating a two-way table of count and count%. The rows represents the category of one variable and the columns represent the categories of the other variable. We show count or count% of observations available in each combination of row and column categories.</a:t>
            </a:r>
          </a:p>
          <a:p>
            <a:pPr algn="just">
              <a:buFont typeface="Arial" panose="020B0604020202020204" pitchFamily="34" charset="0"/>
              <a:buChar char="•"/>
            </a:pPr>
            <a:endParaRPr lang="en-US" sz="1600" dirty="0">
              <a:solidFill>
                <a:srgbClr val="FF0000"/>
              </a:solidFill>
              <a:latin typeface="roboto"/>
            </a:endParaRPr>
          </a:p>
          <a:p>
            <a:pPr algn="just"/>
            <a:r>
              <a:rPr lang="en-US" sz="1600" b="1" dirty="0">
                <a:solidFill>
                  <a:srgbClr val="FF0000"/>
                </a:solidFill>
                <a:latin typeface="roboto"/>
              </a:rPr>
              <a:t>Stacked Column Chart</a:t>
            </a:r>
            <a:r>
              <a:rPr lang="en-US" sz="1600" b="1" dirty="0">
                <a:solidFill>
                  <a:srgbClr val="333333"/>
                </a:solidFill>
                <a:latin typeface="roboto"/>
              </a:rPr>
              <a:t>: </a:t>
            </a:r>
            <a:r>
              <a:rPr lang="en-US" sz="1600" dirty="0">
                <a:solidFill>
                  <a:srgbClr val="595858"/>
                </a:solidFill>
                <a:latin typeface="roboto"/>
              </a:rPr>
              <a:t>This method is more of a visual form of Two-way table.</a:t>
            </a:r>
            <a:endParaRPr lang="en-US" sz="1600" b="0" i="0" dirty="0">
              <a:solidFill>
                <a:srgbClr val="595858"/>
              </a:solidFill>
              <a:effectLst/>
              <a:latin typeface="roboto"/>
            </a:endParaRPr>
          </a:p>
        </p:txBody>
      </p:sp>
    </p:spTree>
    <p:extLst>
      <p:ext uri="{BB962C8B-B14F-4D97-AF65-F5344CB8AC3E}">
        <p14:creationId xmlns:p14="http://schemas.microsoft.com/office/powerpoint/2010/main" val="336306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E33EC-D74C-4205-8F2B-AA60F4EFE91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12C7F8F4-A03D-4EEB-9280-AFF121334779}"/>
              </a:ext>
            </a:extLst>
          </p:cNvPr>
          <p:cNvSpPr>
            <a:spLocks noGrp="1"/>
          </p:cNvSpPr>
          <p:nvPr>
            <p:ph type="sldNum" sz="quarter" idx="12"/>
          </p:nvPr>
        </p:nvSpPr>
        <p:spPr/>
        <p:txBody>
          <a:bodyPr/>
          <a:lstStyle/>
          <a:p>
            <a:fld id="{273EEA2F-D825-49D3-9C25-497F06EFD3F7}" type="slidenum">
              <a:rPr lang="en-IN" smtClean="0"/>
              <a:t>25</a:t>
            </a:fld>
            <a:endParaRPr lang="en-IN"/>
          </a:p>
        </p:txBody>
      </p:sp>
      <p:sp>
        <p:nvSpPr>
          <p:cNvPr id="4" name="Title 3">
            <a:extLst>
              <a:ext uri="{FF2B5EF4-FFF2-40B4-BE49-F238E27FC236}">
                <a16:creationId xmlns:a16="http://schemas.microsoft.com/office/drawing/2014/main" id="{6F839E34-8B37-47B8-AE2E-BFD8966F13B3}"/>
              </a:ext>
            </a:extLst>
          </p:cNvPr>
          <p:cNvSpPr>
            <a:spLocks noGrp="1"/>
          </p:cNvSpPr>
          <p:nvPr>
            <p:ph type="title"/>
          </p:nvPr>
        </p:nvSpPr>
        <p:spPr/>
        <p:txBody>
          <a:bodyPr/>
          <a:lstStyle/>
          <a:p>
            <a:r>
              <a:rPr lang="en-IN" dirty="0"/>
              <a:t>Categorical &amp; continuous</a:t>
            </a:r>
          </a:p>
        </p:txBody>
      </p:sp>
      <p:sp>
        <p:nvSpPr>
          <p:cNvPr id="5" name="Rectangle 4">
            <a:extLst>
              <a:ext uri="{FF2B5EF4-FFF2-40B4-BE49-F238E27FC236}">
                <a16:creationId xmlns:a16="http://schemas.microsoft.com/office/drawing/2014/main" id="{620E5344-0315-4423-9E42-F8BB30F02569}"/>
              </a:ext>
            </a:extLst>
          </p:cNvPr>
          <p:cNvSpPr/>
          <p:nvPr/>
        </p:nvSpPr>
        <p:spPr>
          <a:xfrm>
            <a:off x="754380" y="3779561"/>
            <a:ext cx="7566660" cy="523220"/>
          </a:xfrm>
          <a:prstGeom prst="rect">
            <a:avLst/>
          </a:prstGeom>
        </p:spPr>
        <p:txBody>
          <a:bodyPr wrap="square">
            <a:spAutoFit/>
          </a:bodyPr>
          <a:lstStyle/>
          <a:p>
            <a:r>
              <a:rPr lang="en-US" sz="1400" dirty="0">
                <a:solidFill>
                  <a:srgbClr val="595858"/>
                </a:solidFill>
                <a:latin typeface="Gill Sans MT" panose="020B0502020104020203" pitchFamily="34" charset="0"/>
              </a:rPr>
              <a:t>While exploring relation between categorical and continuous variables, we can draw box plots for each level of categorical variables</a:t>
            </a:r>
            <a:endParaRPr lang="en-IN" sz="1400" dirty="0">
              <a:latin typeface="Gill Sans MT" panose="020B0502020104020203" pitchFamily="34" charset="0"/>
            </a:endParaRPr>
          </a:p>
        </p:txBody>
      </p:sp>
      <p:pic>
        <p:nvPicPr>
          <p:cNvPr id="6" name="Picture 6" descr="Image result for per category box plots">
            <a:extLst>
              <a:ext uri="{FF2B5EF4-FFF2-40B4-BE49-F238E27FC236}">
                <a16:creationId xmlns:a16="http://schemas.microsoft.com/office/drawing/2014/main" id="{7FFE1121-43FC-461E-B7D0-C3A610B47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440" y="1036626"/>
            <a:ext cx="4449118" cy="246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99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10-04-2022</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26</a:t>
            </a:fld>
            <a:endParaRPr lang="en-IN" sz="900" dirty="0">
              <a:solidFill>
                <a:srgbClr val="FF0000"/>
              </a:solidFill>
              <a:latin typeface="Proxima Nova Rg" pitchFamily="50" charset="0"/>
            </a:endParaRPr>
          </a:p>
        </p:txBody>
      </p:sp>
      <p:sp>
        <p:nvSpPr>
          <p:cNvPr id="2" name="Rectangle 1"/>
          <p:cNvSpPr/>
          <p:nvPr/>
        </p:nvSpPr>
        <p:spPr>
          <a:xfrm>
            <a:off x="254665" y="208407"/>
            <a:ext cx="4317335" cy="375487"/>
          </a:xfrm>
          <a:prstGeom prst="rect">
            <a:avLst/>
          </a:prstGeom>
        </p:spPr>
        <p:txBody>
          <a:bodyPr wrap="squar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Linear Regression</a:t>
            </a:r>
          </a:p>
        </p:txBody>
      </p:sp>
      <p:grpSp>
        <p:nvGrpSpPr>
          <p:cNvPr id="7" name="Group 6"/>
          <p:cNvGrpSpPr/>
          <p:nvPr/>
        </p:nvGrpSpPr>
        <p:grpSpPr>
          <a:xfrm>
            <a:off x="613662" y="1075558"/>
            <a:ext cx="7955663" cy="3445911"/>
            <a:chOff x="601827" y="329624"/>
            <a:chExt cx="11026170" cy="5849874"/>
          </a:xfrm>
        </p:grpSpPr>
        <p:sp>
          <p:nvSpPr>
            <p:cNvPr id="8" name="Rectangle 3"/>
            <p:cNvSpPr>
              <a:spLocks noChangeArrowheads="1"/>
            </p:cNvSpPr>
            <p:nvPr/>
          </p:nvSpPr>
          <p:spPr bwMode="auto">
            <a:xfrm>
              <a:off x="3445618" y="329624"/>
              <a:ext cx="8182379" cy="256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0000"/>
                  </a:solidFill>
                  <a:effectLst/>
                  <a:latin typeface="Gill Sans MT" panose="020B0502020104020203" pitchFamily="34" charset="0"/>
                </a:rPr>
                <a:t>What Is Linear Regression?</a:t>
              </a:r>
              <a:endParaRPr kumimoji="0" lang="en-US" altLang="en-US" sz="2400" b="0" i="0" u="none" strike="noStrike" cap="none" normalizeH="0" baseline="0" dirty="0">
                <a:ln>
                  <a:noFill/>
                </a:ln>
                <a:solidFill>
                  <a:srgbClr val="FF000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Gill Sans MT" panose="020B0502020104020203" pitchFamily="34" charset="0"/>
                  <a:ea typeface="+mn-ea"/>
                  <a:cs typeface="+mn-cs"/>
                </a:rPr>
                <a:t>It is the simplest form of regression. It is a technique in which the</a:t>
              </a:r>
              <a:r>
                <a:rPr kumimoji="0" lang="en-US" altLang="en-US" sz="1400" b="0" i="0" u="none" strike="noStrike" cap="none" normalizeH="0" baseline="0" dirty="0">
                  <a:ln>
                    <a:noFill/>
                  </a:ln>
                  <a:solidFill>
                    <a:srgbClr val="000000"/>
                  </a:solidFill>
                  <a:effectLst/>
                  <a:latin typeface="Calibri" panose="020F0502020204030204" pitchFamily="34" charset="0"/>
                  <a:ea typeface="+mn-ea"/>
                  <a:cs typeface="+mn-cs"/>
                </a:rPr>
                <a:t> </a:t>
              </a:r>
              <a:r>
                <a:rPr kumimoji="0" lang="en-US" altLang="en-US" sz="1400" b="1" i="0" u="none" strike="noStrike" cap="none" normalizeH="0" baseline="0" dirty="0">
                  <a:ln>
                    <a:noFill/>
                  </a:ln>
                  <a:solidFill>
                    <a:srgbClr val="000000"/>
                  </a:solidFill>
                  <a:effectLst/>
                  <a:latin typeface="Gill Sans MT" panose="020B0502020104020203" pitchFamily="34" charset="0"/>
                  <a:ea typeface="+mn-ea"/>
                  <a:cs typeface="+mn-cs"/>
                </a:rPr>
                <a:t>dependent variable is continuous</a:t>
              </a:r>
              <a:r>
                <a:rPr kumimoji="0" lang="en-US" altLang="en-US" sz="1400" b="0" i="0" u="none" strike="noStrike" cap="none" normalizeH="0" baseline="0" dirty="0">
                  <a:ln>
                    <a:noFill/>
                  </a:ln>
                  <a:solidFill>
                    <a:srgbClr val="000000"/>
                  </a:solidFill>
                  <a:effectLst/>
                  <a:latin typeface="Calibri" panose="020F0502020204030204" pitchFamily="34" charset="0"/>
                  <a:ea typeface="+mn-ea"/>
                  <a:cs typeface="+mn-cs"/>
                </a:rPr>
                <a:t> </a:t>
              </a:r>
              <a:r>
                <a:rPr kumimoji="0" lang="en-US" altLang="en-US" sz="1400" b="0" i="0" u="none" strike="noStrike" cap="none" normalizeH="0" baseline="0" dirty="0">
                  <a:ln>
                    <a:noFill/>
                  </a:ln>
                  <a:solidFill>
                    <a:srgbClr val="000000"/>
                  </a:solidFill>
                  <a:effectLst/>
                  <a:latin typeface="Gill Sans MT" panose="020B0502020104020203" pitchFamily="34" charset="0"/>
                  <a:ea typeface="+mn-ea"/>
                  <a:cs typeface="+mn-cs"/>
                </a:rPr>
                <a:t>in nature. The relationship between the dependent variable and independent variables is assumed to be linear in nature.</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p:nvPr/>
          </p:nvPicPr>
          <p:blipFill rotWithShape="1">
            <a:blip r:embed="rId2" cstate="print">
              <a:extLst>
                <a:ext uri="{28A0092B-C50C-407E-A947-70E740481C1C}">
                  <a14:useLocalDpi xmlns:a14="http://schemas.microsoft.com/office/drawing/2010/main" val="0"/>
                </a:ext>
              </a:extLst>
            </a:blip>
            <a:srcRect l="16568" r="7550" b="43463"/>
            <a:stretch/>
          </p:blipFill>
          <p:spPr>
            <a:xfrm>
              <a:off x="639651" y="587443"/>
              <a:ext cx="2383633" cy="1713774"/>
            </a:xfrm>
            <a:prstGeom prst="rect">
              <a:avLst/>
            </a:prstGeom>
          </p:spPr>
        </p:pic>
        <p:grpSp>
          <p:nvGrpSpPr>
            <p:cNvPr id="11" name="Group 10"/>
            <p:cNvGrpSpPr/>
            <p:nvPr/>
          </p:nvGrpSpPr>
          <p:grpSpPr>
            <a:xfrm>
              <a:off x="601827" y="2699688"/>
              <a:ext cx="10988346" cy="3479810"/>
              <a:chOff x="601827" y="2924217"/>
              <a:chExt cx="10988346" cy="3479810"/>
            </a:xfrm>
          </p:grpSpPr>
          <p:sp>
            <p:nvSpPr>
              <p:cNvPr id="12" name="Rectangle 5"/>
              <p:cNvSpPr>
                <a:spLocks noChangeArrowheads="1"/>
              </p:cNvSpPr>
              <p:nvPr/>
            </p:nvSpPr>
            <p:spPr bwMode="auto">
              <a:xfrm>
                <a:off x="601827" y="5679101"/>
                <a:ext cx="10988346" cy="72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Simple linear regression</a:t>
                </a:r>
                <a:r>
                  <a:rPr kumimoji="0" lang="en-US" altLang="en-US" sz="1400" b="0"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 gets its adjective ‘simple’, because it concerns the study of only one predictor variable, similarly</a:t>
                </a:r>
                <a:r>
                  <a:rPr kumimoji="0" lang="en-US" altLang="en-US" sz="1400" b="1"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 multiple linear regression</a:t>
                </a:r>
                <a:r>
                  <a:rPr kumimoji="0" lang="en-US" altLang="en-US" sz="1400" b="0"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 concerns the study of two or more predictor variables.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3"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51631"/>
              <a:stretch/>
            </p:blipFill>
            <p:spPr bwMode="auto">
              <a:xfrm>
                <a:off x="6096000" y="2933010"/>
                <a:ext cx="4359498" cy="24189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r="60539"/>
              <a:stretch/>
            </p:blipFill>
            <p:spPr bwMode="auto">
              <a:xfrm>
                <a:off x="1831467" y="2924217"/>
                <a:ext cx="3569595" cy="242776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511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prstGeom prst="rect">
            <a:avLst/>
          </a:prstGeom>
        </p:spPr>
        <p:txBody>
          <a:bodyPr/>
          <a:lstStyle/>
          <a:p>
            <a:fld id="{396593F5-6942-624B-8688-4BABC64E2CFF}" type="datetime1">
              <a:rPr lang="en-IN">
                <a:latin typeface="Proxima Nova Rg" pitchFamily="50" charset="0"/>
              </a:rPr>
              <a:t>10-04-2022</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prstGeom prst="rect">
            <a:avLst/>
          </a:prstGeom>
        </p:spPr>
        <p:txBody>
          <a:bodyPr/>
          <a:lstStyle/>
          <a:p>
            <a:pPr algn="r"/>
            <a:fld id="{273EEA2F-D825-49D3-9C25-497F06EFD3F7}" type="slidenum">
              <a:rPr lang="en-IN">
                <a:latin typeface="Proxima Nova Rg" pitchFamily="50" charset="0"/>
              </a:rPr>
              <a:pPr algn="r"/>
              <a:t>27</a:t>
            </a:fld>
            <a:endParaRPr lang="en-IN" dirty="0">
              <a:latin typeface="Proxima Nova Rg" pitchFamily="50" charset="0"/>
            </a:endParaRPr>
          </a:p>
        </p:txBody>
      </p:sp>
      <p:sp>
        <p:nvSpPr>
          <p:cNvPr id="10" name="Title 9">
            <a:extLst>
              <a:ext uri="{FF2B5EF4-FFF2-40B4-BE49-F238E27FC236}">
                <a16:creationId xmlns:a16="http://schemas.microsoft.com/office/drawing/2014/main" id="{979AB7E2-FC75-4CBF-888C-F87DC593AD7A}"/>
              </a:ext>
            </a:extLst>
          </p:cNvPr>
          <p:cNvSpPr>
            <a:spLocks noGrp="1"/>
          </p:cNvSpPr>
          <p:nvPr>
            <p:ph type="title"/>
          </p:nvPr>
        </p:nvSpPr>
        <p:spPr/>
        <p:txBody>
          <a:bodyPr/>
          <a:lstStyle/>
          <a:p>
            <a:r>
              <a:rPr lang="en-US" dirty="0"/>
              <a:t>Polls</a:t>
            </a:r>
            <a:endParaRPr lang="en-IN" dirty="0"/>
          </a:p>
        </p:txBody>
      </p:sp>
      <p:sp>
        <p:nvSpPr>
          <p:cNvPr id="8" name="Rectangle 7"/>
          <p:cNvSpPr/>
          <p:nvPr/>
        </p:nvSpPr>
        <p:spPr>
          <a:xfrm>
            <a:off x="545944" y="835607"/>
            <a:ext cx="8193386" cy="3970318"/>
          </a:xfrm>
          <a:prstGeom prst="rect">
            <a:avLst/>
          </a:prstGeom>
        </p:spPr>
        <p:txBody>
          <a:bodyPr wrap="square">
            <a:spAutoFit/>
          </a:bodyPr>
          <a:lstStyle/>
          <a:p>
            <a:r>
              <a:rPr lang="en-US" sz="1400" dirty="0"/>
              <a:t>Q . In a simple linear regression model (One independent variable), If we change the input variable by 1 unit. How much output variable will change?</a:t>
            </a:r>
          </a:p>
          <a:p>
            <a:endParaRPr lang="en-US" sz="1400" dirty="0"/>
          </a:p>
          <a:p>
            <a:pPr marL="342900" indent="-342900">
              <a:buFont typeface="+mj-lt"/>
              <a:buAutoNum type="alphaLcParenR"/>
            </a:pPr>
            <a:r>
              <a:rPr lang="en-US" sz="1400" dirty="0"/>
              <a:t>by 1</a:t>
            </a:r>
          </a:p>
          <a:p>
            <a:pPr marL="342900" indent="-342900">
              <a:buFont typeface="+mj-lt"/>
              <a:buAutoNum type="alphaLcParenR"/>
            </a:pPr>
            <a:r>
              <a:rPr lang="en-US" sz="1400" dirty="0"/>
              <a:t>no change</a:t>
            </a:r>
          </a:p>
          <a:p>
            <a:pPr marL="342900" indent="-342900">
              <a:buFont typeface="+mj-lt"/>
              <a:buAutoNum type="alphaLcParenR"/>
            </a:pPr>
            <a:r>
              <a:rPr lang="en-US" sz="1400" dirty="0"/>
              <a:t>by intercept</a:t>
            </a:r>
          </a:p>
          <a:p>
            <a:pPr marL="342900" indent="-342900">
              <a:buFont typeface="+mj-lt"/>
              <a:buAutoNum type="alphaLcParenR"/>
            </a:pPr>
            <a:r>
              <a:rPr lang="en-US" sz="1400" dirty="0"/>
              <a:t>by its slope</a:t>
            </a:r>
          </a:p>
          <a:p>
            <a:pPr marL="342900" indent="-342900">
              <a:buFont typeface="+mj-lt"/>
              <a:buAutoNum type="alphaLcParenR"/>
            </a:pPr>
            <a:endParaRPr lang="en-US" sz="1400" dirty="0"/>
          </a:p>
          <a:p>
            <a:r>
              <a:rPr lang="en-US" sz="1400" dirty="0">
                <a:solidFill>
                  <a:srgbClr val="FF0000"/>
                </a:solidFill>
              </a:rPr>
              <a:t>The following scatterplot shows the relationship between the left and right forearm lengths (cm) for 55</a:t>
            </a:r>
          </a:p>
          <a:p>
            <a:r>
              <a:rPr lang="en-US" sz="1400" dirty="0">
                <a:solidFill>
                  <a:srgbClr val="FF0000"/>
                </a:solidFill>
              </a:rPr>
              <a:t>college students along with the regression line, where y =left forearm length x = right forearm length.</a:t>
            </a:r>
          </a:p>
          <a:p>
            <a:endParaRPr lang="en-US" sz="1400" dirty="0"/>
          </a:p>
          <a:p>
            <a:r>
              <a:rPr lang="en-US" sz="1400" dirty="0"/>
              <a:t>Q . Which of the following linear equation is correct?</a:t>
            </a:r>
          </a:p>
          <a:p>
            <a:endParaRPr lang="en-US" sz="1400" dirty="0"/>
          </a:p>
          <a:p>
            <a:pPr marL="342900" indent="-342900">
              <a:buFont typeface="+mj-lt"/>
              <a:buAutoNum type="alphaLcParenR"/>
            </a:pPr>
            <a:r>
              <a:rPr lang="es-ES" sz="1400" dirty="0"/>
              <a:t>Ŷ = 1.22 + 0.95x</a:t>
            </a:r>
          </a:p>
          <a:p>
            <a:pPr marL="342900" indent="-342900">
              <a:buFont typeface="+mj-lt"/>
              <a:buAutoNum type="alphaLcParenR"/>
            </a:pPr>
            <a:r>
              <a:rPr lang="es-ES" sz="1400" dirty="0"/>
              <a:t>Ŷ = 1.22 - 0.95x</a:t>
            </a:r>
          </a:p>
          <a:p>
            <a:pPr marL="342900" indent="-342900">
              <a:buFont typeface="+mj-lt"/>
              <a:buAutoNum type="alphaLcParenR"/>
            </a:pPr>
            <a:r>
              <a:rPr lang="es-ES" sz="1400" dirty="0"/>
              <a:t>Ẍ = 1.22 + 0.95y</a:t>
            </a:r>
          </a:p>
          <a:p>
            <a:pPr marL="342900" indent="-342900">
              <a:buFont typeface="+mj-lt"/>
              <a:buAutoNum type="alphaLcParenR"/>
            </a:pPr>
            <a:r>
              <a:rPr lang="es-ES" sz="1400" dirty="0"/>
              <a:t>Ẍ = 1.22 - 0.95y</a:t>
            </a:r>
          </a:p>
          <a:p>
            <a:endParaRPr lang="en-US" sz="1400" dirty="0"/>
          </a:p>
        </p:txBody>
      </p:sp>
      <p:pic>
        <p:nvPicPr>
          <p:cNvPr id="11" name="Picture 10">
            <a:extLst>
              <a:ext uri="{FF2B5EF4-FFF2-40B4-BE49-F238E27FC236}">
                <a16:creationId xmlns:a16="http://schemas.microsoft.com/office/drawing/2014/main" id="{C3A1B6DE-A8DD-41FE-BE9B-D4B1FDF13E8D}"/>
              </a:ext>
            </a:extLst>
          </p:cNvPr>
          <p:cNvPicPr>
            <a:picLocks noChangeAspect="1"/>
          </p:cNvPicPr>
          <p:nvPr/>
        </p:nvPicPr>
        <p:blipFill>
          <a:blip r:embed="rId2"/>
          <a:stretch>
            <a:fillRect/>
          </a:stretch>
        </p:blipFill>
        <p:spPr>
          <a:xfrm>
            <a:off x="6325883" y="3148807"/>
            <a:ext cx="2096122" cy="1551780"/>
          </a:xfrm>
          <a:prstGeom prst="rect">
            <a:avLst/>
          </a:prstGeom>
        </p:spPr>
      </p:pic>
    </p:spTree>
    <p:extLst>
      <p:ext uri="{BB962C8B-B14F-4D97-AF65-F5344CB8AC3E}">
        <p14:creationId xmlns:p14="http://schemas.microsoft.com/office/powerpoint/2010/main" val="2769090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10-04-2022</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28</a:t>
            </a:fld>
            <a:endParaRPr lang="en-IN" sz="900" dirty="0">
              <a:solidFill>
                <a:srgbClr val="FF0000"/>
              </a:solidFill>
              <a:latin typeface="Proxima Nova Rg" pitchFamily="50" charset="0"/>
            </a:endParaRPr>
          </a:p>
        </p:txBody>
      </p:sp>
      <p:sp>
        <p:nvSpPr>
          <p:cNvPr id="2" name="Rectangle 1"/>
          <p:cNvSpPr/>
          <p:nvPr/>
        </p:nvSpPr>
        <p:spPr>
          <a:xfrm>
            <a:off x="254665" y="208407"/>
            <a:ext cx="2977633" cy="375487"/>
          </a:xfrm>
          <a:prstGeom prst="rect">
            <a:avLst/>
          </a:prstGeom>
        </p:spPr>
        <p:txBody>
          <a:bodyPr wrap="square">
            <a:spAutoFit/>
          </a:bodyPr>
          <a:lstStyle/>
          <a:p>
            <a:pPr defTabSz="685800">
              <a:lnSpc>
                <a:spcPct val="80000"/>
              </a:lnSpc>
              <a:spcBef>
                <a:spcPct val="0"/>
              </a:spcBef>
            </a:pPr>
            <a:r>
              <a:rPr lang="en-US" sz="2300" dirty="0">
                <a:solidFill>
                  <a:schemeClr val="bg1"/>
                </a:solidFill>
                <a:latin typeface="Proxima Nova Light" panose="02000506030000020004" pitchFamily="2" charset="77"/>
              </a:rPr>
              <a:t>Linear Regression</a:t>
            </a:r>
          </a:p>
        </p:txBody>
      </p:sp>
      <p:pic>
        <p:nvPicPr>
          <p:cNvPr id="18" name="Picture 17"/>
          <p:cNvPicPr/>
          <p:nvPr/>
        </p:nvPicPr>
        <p:blipFill>
          <a:blip r:embed="rId2" cstate="print">
            <a:extLst>
              <a:ext uri="{28A0092B-C50C-407E-A947-70E740481C1C}">
                <a14:useLocalDpi xmlns:a14="http://schemas.microsoft.com/office/drawing/2010/main" val="0"/>
              </a:ext>
            </a:extLst>
          </a:blip>
          <a:stretch>
            <a:fillRect/>
          </a:stretch>
        </p:blipFill>
        <p:spPr>
          <a:xfrm>
            <a:off x="6305290" y="792751"/>
            <a:ext cx="2406743" cy="2243206"/>
          </a:xfrm>
          <a:prstGeom prst="rect">
            <a:avLst/>
          </a:prstGeom>
        </p:spPr>
      </p:pic>
      <p:grpSp>
        <p:nvGrpSpPr>
          <p:cNvPr id="19" name="Group 18"/>
          <p:cNvGrpSpPr/>
          <p:nvPr/>
        </p:nvGrpSpPr>
        <p:grpSpPr>
          <a:xfrm>
            <a:off x="373073" y="860708"/>
            <a:ext cx="5982472" cy="3654843"/>
            <a:chOff x="568570" y="1320227"/>
            <a:chExt cx="7306929" cy="4549881"/>
          </a:xfrm>
        </p:grpSpPr>
        <p:sp>
          <p:nvSpPr>
            <p:cNvPr id="20" name="Rectangle 19"/>
            <p:cNvSpPr/>
            <p:nvPr/>
          </p:nvSpPr>
          <p:spPr>
            <a:xfrm>
              <a:off x="568570" y="1320227"/>
              <a:ext cx="7306614" cy="718403"/>
            </a:xfrm>
            <a:prstGeom prst="rect">
              <a:avLst/>
            </a:prstGeom>
          </p:spPr>
          <p:txBody>
            <a:bodyPr wrap="square">
              <a:spAutoFit/>
            </a:bodyPr>
            <a:lstStyle/>
            <a:p>
              <a:pPr eaLnBrk="0" fontAlgn="base" hangingPunct="0">
                <a:spcBef>
                  <a:spcPct val="0"/>
                </a:spcBef>
                <a:spcAft>
                  <a:spcPct val="0"/>
                </a:spcAft>
              </a:pPr>
              <a:r>
                <a:rPr lang="en-US" sz="1050" b="1" dirty="0">
                  <a:solidFill>
                    <a:srgbClr val="000000"/>
                  </a:solidFill>
                  <a:latin typeface="Gill Sans MT" panose="020B0502020104020203" pitchFamily="34" charset="0"/>
                </a:rPr>
                <a:t>Residual sum of squares (RSS)</a:t>
              </a:r>
            </a:p>
            <a:p>
              <a:r>
                <a:rPr lang="en-US" sz="1050" dirty="0">
                  <a:solidFill>
                    <a:srgbClr val="000000"/>
                  </a:solidFill>
                  <a:latin typeface="Gill Sans MT" panose="020B0502020104020203" pitchFamily="34" charset="0"/>
                </a:rPr>
                <a:t>This gives information about </a:t>
              </a:r>
              <a:r>
                <a:rPr lang="en-US" sz="1050" dirty="0"/>
                <a:t>how much the target value varies around the regression line (predicted value).</a:t>
              </a:r>
            </a:p>
          </p:txBody>
        </p:sp>
        <p:sp>
          <p:nvSpPr>
            <p:cNvPr id="21" name="Rectangle 20"/>
            <p:cNvSpPr/>
            <p:nvPr/>
          </p:nvSpPr>
          <p:spPr>
            <a:xfrm>
              <a:off x="568885" y="2723092"/>
              <a:ext cx="7306614" cy="536407"/>
            </a:xfrm>
            <a:prstGeom prst="rect">
              <a:avLst/>
            </a:prstGeom>
          </p:spPr>
          <p:txBody>
            <a:bodyPr wrap="square">
              <a:spAutoFit/>
            </a:bodyPr>
            <a:lstStyle/>
            <a:p>
              <a:pPr eaLnBrk="0" fontAlgn="base" hangingPunct="0">
                <a:spcBef>
                  <a:spcPct val="0"/>
                </a:spcBef>
                <a:spcAft>
                  <a:spcPct val="0"/>
                </a:spcAft>
              </a:pPr>
              <a:r>
                <a:rPr lang="en-US" sz="1100" dirty="0">
                  <a:solidFill>
                    <a:srgbClr val="000000"/>
                  </a:solidFill>
                  <a:latin typeface="Gill Sans MT" panose="020B0502020104020203" pitchFamily="34" charset="0"/>
                </a:rPr>
                <a:t>The best-fit line is obtained by minimizing a quantity called Residual Sum of Squares (RSS) which could be optimized using Gradient Descent to get parameters of the best fit line. </a:t>
              </a:r>
            </a:p>
          </p:txBody>
        </p:sp>
        <p:pic>
          <p:nvPicPr>
            <p:cNvPr id="22" name="Picture 21" descr="https://cdn-images-1.medium.com/max/800/1*M7ukJZNTvPd6tQqNXxGGzQ.png"/>
            <p:cNvPicPr/>
            <p:nvPr/>
          </p:nvPicPr>
          <p:blipFill rotWithShape="1">
            <a:blip r:embed="rId3">
              <a:extLst>
                <a:ext uri="{28A0092B-C50C-407E-A947-70E740481C1C}">
                  <a14:useLocalDpi xmlns:a14="http://schemas.microsoft.com/office/drawing/2010/main" val="0"/>
                </a:ext>
              </a:extLst>
            </a:blip>
            <a:srcRect l="4693" r="3960" b="14209"/>
            <a:stretch/>
          </p:blipFill>
          <p:spPr bwMode="auto">
            <a:xfrm>
              <a:off x="2081566" y="2038947"/>
              <a:ext cx="3286260" cy="545694"/>
            </a:xfrm>
            <a:prstGeom prst="rect">
              <a:avLst/>
            </a:prstGeom>
            <a:noFill/>
            <a:ln>
              <a:noFill/>
            </a:ln>
          </p:spPr>
        </p:pic>
        <p:sp>
          <p:nvSpPr>
            <p:cNvPr id="23" name="Rectangle 22"/>
            <p:cNvSpPr/>
            <p:nvPr/>
          </p:nvSpPr>
          <p:spPr>
            <a:xfrm>
              <a:off x="568885" y="3440808"/>
              <a:ext cx="7306614" cy="679211"/>
            </a:xfrm>
            <a:prstGeom prst="rect">
              <a:avLst/>
            </a:prstGeom>
          </p:spPr>
          <p:txBody>
            <a:bodyPr wrap="square">
              <a:spAutoFit/>
            </a:bodyPr>
            <a:lstStyle/>
            <a:p>
              <a:pPr>
                <a:lnSpc>
                  <a:spcPct val="107000"/>
                </a:lnSpc>
                <a:spcAft>
                  <a:spcPts val="800"/>
                </a:spcAft>
              </a:pPr>
              <a:r>
                <a:rPr lang="en-US" sz="1100" b="1" dirty="0">
                  <a:solidFill>
                    <a:srgbClr val="000000"/>
                  </a:solidFill>
                  <a:latin typeface="Gill Sans MT" panose="020B0502020104020203" pitchFamily="34" charset="0"/>
                </a:rPr>
                <a:t>Total sum of squares (TSS)</a:t>
              </a:r>
            </a:p>
            <a:p>
              <a:pPr>
                <a:lnSpc>
                  <a:spcPct val="107000"/>
                </a:lnSpc>
                <a:spcAft>
                  <a:spcPts val="800"/>
                </a:spcAft>
              </a:pPr>
              <a:r>
                <a:rPr lang="en-US" sz="1100" dirty="0">
                  <a:solidFill>
                    <a:srgbClr val="000000"/>
                  </a:solidFill>
                  <a:latin typeface="Gill Sans MT" panose="020B0502020104020203" pitchFamily="34" charset="0"/>
                </a:rPr>
                <a:t>This tells how much the data point move around the mean.</a:t>
              </a:r>
            </a:p>
          </p:txBody>
        </p:sp>
        <p:pic>
          <p:nvPicPr>
            <p:cNvPr id="24" name="Picture 23" descr="https://cdn-images-1.medium.com/max/800/1*LXAc7FPLOgB1L3IqSUKl5A.png"/>
            <p:cNvPicPr/>
            <p:nvPr/>
          </p:nvPicPr>
          <p:blipFill rotWithShape="1">
            <a:blip r:embed="rId4">
              <a:extLst>
                <a:ext uri="{28A0092B-C50C-407E-A947-70E740481C1C}">
                  <a14:useLocalDpi xmlns:a14="http://schemas.microsoft.com/office/drawing/2010/main" val="0"/>
                </a:ext>
              </a:extLst>
            </a:blip>
            <a:srcRect t="5719" r="8087" b="73054"/>
            <a:stretch/>
          </p:blipFill>
          <p:spPr bwMode="auto">
            <a:xfrm>
              <a:off x="2057605" y="4207380"/>
              <a:ext cx="3782163" cy="347729"/>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25" name="TextBox 24"/>
                <p:cNvSpPr txBox="1"/>
                <p:nvPr/>
              </p:nvSpPr>
              <p:spPr>
                <a:xfrm>
                  <a:off x="2079137" y="5364910"/>
                  <a:ext cx="3760631" cy="505198"/>
                </a:xfrm>
                <a:prstGeom prst="rect">
                  <a:avLst/>
                </a:prstGeom>
                <a:noFill/>
              </p:spPr>
              <p:txBody>
                <a:bodyPr wrap="square" rtlCol="0">
                  <a:spAutoFit/>
                </a:bodyPr>
                <a:lstStyle/>
                <a:p>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i="1" smtClean="0">
                              <a:latin typeface="Cambria Math" panose="02040503050406030204" pitchFamily="18" charset="0"/>
                            </a:rPr>
                            <m:t>2</m:t>
                          </m:r>
                        </m:sup>
                      </m:sSup>
                    </m:oMath>
                  </a14:m>
                  <a:r>
                    <a:rPr lang="en-US" sz="1400" dirty="0"/>
                    <a:t>= 1 - </a:t>
                  </a: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𝑅𝑆𝑆</m:t>
                          </m:r>
                        </m:num>
                        <m:den>
                          <m:r>
                            <a:rPr lang="en-US" sz="1400" b="0" i="1" smtClean="0">
                              <a:latin typeface="Cambria Math" panose="02040503050406030204" pitchFamily="18" charset="0"/>
                            </a:rPr>
                            <m:t>𝑇𝑆𝑆</m:t>
                          </m:r>
                        </m:den>
                      </m:f>
                    </m:oMath>
                  </a14:m>
                  <a:r>
                    <a:rPr lang="en-US" sz="1400" dirty="0"/>
                    <a:t> = </a:t>
                  </a: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𝐸𝑥𝑝𝑙𝑎𝑖𝑛𝑒𝑑</m:t>
                          </m:r>
                          <m:r>
                            <a:rPr lang="en-US" sz="1400" b="0" i="1" smtClean="0">
                              <a:latin typeface="Cambria Math" panose="02040503050406030204" pitchFamily="18" charset="0"/>
                            </a:rPr>
                            <m:t> </m:t>
                          </m:r>
                          <m:r>
                            <a:rPr lang="en-US" sz="1400" b="0" i="1" smtClean="0">
                              <a:latin typeface="Cambria Math" panose="02040503050406030204" pitchFamily="18" charset="0"/>
                            </a:rPr>
                            <m:t>𝑉𝑎𝑟𝑖𝑎𝑡𝑖𝑜𝑛</m:t>
                          </m:r>
                        </m:num>
                        <m:den>
                          <m:r>
                            <a:rPr lang="en-US" sz="1400" b="0" i="1" smtClean="0">
                              <a:latin typeface="Cambria Math" panose="02040503050406030204" pitchFamily="18" charset="0"/>
                            </a:rPr>
                            <m:t>𝑇𝑜𝑡𝑎𝑙</m:t>
                          </m:r>
                          <m:r>
                            <a:rPr lang="en-US" sz="1400" b="0" i="1" smtClean="0">
                              <a:latin typeface="Cambria Math" panose="02040503050406030204" pitchFamily="18" charset="0"/>
                            </a:rPr>
                            <m:t> </m:t>
                          </m:r>
                          <m:r>
                            <a:rPr lang="en-US" sz="1400" b="0" i="1" smtClean="0">
                              <a:latin typeface="Cambria Math" panose="02040503050406030204" pitchFamily="18" charset="0"/>
                            </a:rPr>
                            <m:t>𝑉𝑎𝑟𝑖𝑎𝑡𝑖𝑜𝑛</m:t>
                          </m:r>
                        </m:den>
                      </m:f>
                    </m:oMath>
                  </a14:m>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079137" y="5364910"/>
                  <a:ext cx="3760631" cy="505198"/>
                </a:xfrm>
                <a:prstGeom prst="rect">
                  <a:avLst/>
                </a:prstGeom>
                <a:blipFill>
                  <a:blip r:embed="rId5"/>
                  <a:stretch>
                    <a:fillRect b="-4478"/>
                  </a:stretch>
                </a:blipFill>
              </p:spPr>
              <p:txBody>
                <a:bodyPr/>
                <a:lstStyle/>
                <a:p>
                  <a:r>
                    <a:rPr lang="en-IN">
                      <a:noFill/>
                    </a:rPr>
                    <a:t> </a:t>
                  </a:r>
                </a:p>
              </p:txBody>
            </p:sp>
          </mc:Fallback>
        </mc:AlternateContent>
        <p:sp>
          <p:nvSpPr>
            <p:cNvPr id="26" name="Rectangle 25"/>
            <p:cNvSpPr/>
            <p:nvPr/>
          </p:nvSpPr>
          <p:spPr>
            <a:xfrm>
              <a:off x="568570" y="4770885"/>
              <a:ext cx="6096000" cy="536407"/>
            </a:xfrm>
            <a:prstGeom prst="rect">
              <a:avLst/>
            </a:prstGeom>
          </p:spPr>
          <p:txBody>
            <a:bodyPr>
              <a:spAutoFit/>
            </a:bodyPr>
            <a:lstStyle/>
            <a:p>
              <a:r>
                <a:rPr lang="en-US" sz="1100" b="1" dirty="0">
                  <a:solidFill>
                    <a:srgbClr val="000000"/>
                  </a:solidFill>
                  <a:latin typeface="Gill Sans MT" panose="020B0502020104020203" pitchFamily="34" charset="0"/>
                </a:rPr>
                <a:t>R-squared</a:t>
              </a:r>
              <a:r>
                <a:rPr lang="en-US" sz="1100" dirty="0">
                  <a:solidFill>
                    <a:srgbClr val="000000"/>
                  </a:solidFill>
                  <a:latin typeface="Gill Sans MT" panose="020B0502020104020203" pitchFamily="34" charset="0"/>
                </a:rPr>
                <a:t> is a statistical measure of how close the data are to the fitted regression line. It is also known as the coefficient of determination</a:t>
              </a:r>
            </a:p>
          </p:txBody>
        </p:sp>
      </p:grpSp>
      <p:grpSp>
        <p:nvGrpSpPr>
          <p:cNvPr id="8" name="Group 7">
            <a:extLst>
              <a:ext uri="{FF2B5EF4-FFF2-40B4-BE49-F238E27FC236}">
                <a16:creationId xmlns:a16="http://schemas.microsoft.com/office/drawing/2014/main" id="{3E486262-1EFD-40F9-837F-9E379964E481}"/>
              </a:ext>
            </a:extLst>
          </p:cNvPr>
          <p:cNvGrpSpPr/>
          <p:nvPr/>
        </p:nvGrpSpPr>
        <p:grpSpPr>
          <a:xfrm>
            <a:off x="6432633" y="3072898"/>
            <a:ext cx="2215983" cy="629124"/>
            <a:chOff x="6237137" y="3279301"/>
            <a:chExt cx="2814741" cy="894944"/>
          </a:xfrm>
        </p:grpSpPr>
        <p:pic>
          <p:nvPicPr>
            <p:cNvPr id="3" name="Picture 2">
              <a:extLst>
                <a:ext uri="{FF2B5EF4-FFF2-40B4-BE49-F238E27FC236}">
                  <a16:creationId xmlns:a16="http://schemas.microsoft.com/office/drawing/2014/main" id="{9BB9F496-2EDA-4F05-A65D-DFF8C6801A99}"/>
                </a:ext>
              </a:extLst>
            </p:cNvPr>
            <p:cNvPicPr>
              <a:picLocks noChangeAspect="1"/>
            </p:cNvPicPr>
            <p:nvPr/>
          </p:nvPicPr>
          <p:blipFill>
            <a:blip r:embed="rId6"/>
            <a:stretch>
              <a:fillRect/>
            </a:stretch>
          </p:blipFill>
          <p:spPr>
            <a:xfrm>
              <a:off x="6237137" y="3279301"/>
              <a:ext cx="2238375" cy="333375"/>
            </a:xfrm>
            <a:prstGeom prst="rect">
              <a:avLst/>
            </a:prstGeom>
          </p:spPr>
        </p:pic>
        <p:pic>
          <p:nvPicPr>
            <p:cNvPr id="4" name="Picture 3">
              <a:extLst>
                <a:ext uri="{FF2B5EF4-FFF2-40B4-BE49-F238E27FC236}">
                  <a16:creationId xmlns:a16="http://schemas.microsoft.com/office/drawing/2014/main" id="{353E434B-E6F8-47B9-8250-F514D42BF069}"/>
                </a:ext>
              </a:extLst>
            </p:cNvPr>
            <p:cNvPicPr>
              <a:picLocks noChangeAspect="1"/>
            </p:cNvPicPr>
            <p:nvPr/>
          </p:nvPicPr>
          <p:blipFill>
            <a:blip r:embed="rId7"/>
            <a:stretch>
              <a:fillRect/>
            </a:stretch>
          </p:blipFill>
          <p:spPr>
            <a:xfrm>
              <a:off x="6237137" y="3509833"/>
              <a:ext cx="2619375" cy="361950"/>
            </a:xfrm>
            <a:prstGeom prst="rect">
              <a:avLst/>
            </a:prstGeom>
          </p:spPr>
        </p:pic>
        <p:pic>
          <p:nvPicPr>
            <p:cNvPr id="7" name="Picture 6">
              <a:extLst>
                <a:ext uri="{FF2B5EF4-FFF2-40B4-BE49-F238E27FC236}">
                  <a16:creationId xmlns:a16="http://schemas.microsoft.com/office/drawing/2014/main" id="{366E81C5-A4B9-41B7-9C5A-A73073749C36}"/>
                </a:ext>
              </a:extLst>
            </p:cNvPr>
            <p:cNvPicPr>
              <a:picLocks noChangeAspect="1"/>
            </p:cNvPicPr>
            <p:nvPr/>
          </p:nvPicPr>
          <p:blipFill>
            <a:blip r:embed="rId8"/>
            <a:stretch>
              <a:fillRect/>
            </a:stretch>
          </p:blipFill>
          <p:spPr>
            <a:xfrm>
              <a:off x="6337253" y="3793245"/>
              <a:ext cx="2714625" cy="381000"/>
            </a:xfrm>
            <a:prstGeom prst="rect">
              <a:avLst/>
            </a:prstGeom>
          </p:spPr>
        </p:pic>
      </p:grpSp>
      <p:pic>
        <p:nvPicPr>
          <p:cNvPr id="1026" name="Picture 2">
            <a:extLst>
              <a:ext uri="{FF2B5EF4-FFF2-40B4-BE49-F238E27FC236}">
                <a16:creationId xmlns:a16="http://schemas.microsoft.com/office/drawing/2014/main" id="{AE543C07-3323-4D67-B4A7-3F88948A3A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6102" y="3887629"/>
            <a:ext cx="1685117" cy="91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83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10-04-2022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29</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10-04-2022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grpSp>
        <p:nvGrpSpPr>
          <p:cNvPr id="21" name="Group 20"/>
          <p:cNvGrpSpPr/>
          <p:nvPr/>
        </p:nvGrpSpPr>
        <p:grpSpPr>
          <a:xfrm>
            <a:off x="962182" y="1520848"/>
            <a:ext cx="6992680" cy="3220323"/>
            <a:chOff x="1160422" y="818723"/>
            <a:chExt cx="9129799" cy="4274472"/>
          </a:xfrm>
        </p:grpSpPr>
        <p:sp>
          <p:nvSpPr>
            <p:cNvPr id="22" name="TextBox 21"/>
            <p:cNvSpPr txBox="1"/>
            <p:nvPr/>
          </p:nvSpPr>
          <p:spPr>
            <a:xfrm>
              <a:off x="1278504" y="818723"/>
              <a:ext cx="7794656" cy="490230"/>
            </a:xfrm>
            <a:prstGeom prst="rect">
              <a:avLst/>
            </a:prstGeom>
            <a:noFill/>
          </p:spPr>
          <p:txBody>
            <a:bodyPr wrap="square" rtlCol="0">
              <a:spAutoFit/>
            </a:bodyPr>
            <a:lstStyle/>
            <a:p>
              <a:r>
                <a:rPr lang="en-US" dirty="0"/>
                <a:t>Which of the figures best represent RSS &amp; TSS respectively?</a:t>
              </a:r>
            </a:p>
          </p:txBody>
        </p:sp>
        <p:sp>
          <p:nvSpPr>
            <p:cNvPr id="23" name="TextBox 22"/>
            <p:cNvSpPr txBox="1"/>
            <p:nvPr/>
          </p:nvSpPr>
          <p:spPr>
            <a:xfrm>
              <a:off x="1160422" y="3826768"/>
              <a:ext cx="6336409" cy="1266427"/>
            </a:xfrm>
            <a:prstGeom prst="rect">
              <a:avLst/>
            </a:prstGeom>
            <a:noFill/>
          </p:spPr>
          <p:txBody>
            <a:bodyPr wrap="square" rtlCol="0">
              <a:spAutoFit/>
            </a:bodyPr>
            <a:lstStyle/>
            <a:p>
              <a:pPr marL="914400" lvl="1" indent="-457200">
                <a:buAutoNum type="alphaUcParenR"/>
              </a:pPr>
              <a:r>
                <a:rPr lang="en-US" sz="1400" dirty="0"/>
                <a:t>1 &amp; 2</a:t>
              </a:r>
            </a:p>
            <a:p>
              <a:pPr marL="914400" lvl="1" indent="-457200">
                <a:buAutoNum type="alphaUcParenR"/>
              </a:pPr>
              <a:r>
                <a:rPr lang="en-US" sz="1400" dirty="0"/>
                <a:t>2 &amp; 3</a:t>
              </a:r>
            </a:p>
            <a:p>
              <a:pPr marL="914400" lvl="1" indent="-457200">
                <a:buAutoNum type="alphaUcParenR"/>
              </a:pPr>
              <a:r>
                <a:rPr lang="en-US" sz="1400" dirty="0"/>
                <a:t>1 &amp; 3</a:t>
              </a:r>
            </a:p>
            <a:p>
              <a:pPr marL="914400" lvl="1" indent="-457200">
                <a:buAutoNum type="alphaUcParenR"/>
              </a:pPr>
              <a:r>
                <a:rPr lang="en-US" sz="1400" dirty="0"/>
                <a:t>3 &amp; 1</a:t>
              </a:r>
            </a:p>
          </p:txBody>
        </p:sp>
        <p:grpSp>
          <p:nvGrpSpPr>
            <p:cNvPr id="24" name="Group 23"/>
            <p:cNvGrpSpPr/>
            <p:nvPr/>
          </p:nvGrpSpPr>
          <p:grpSpPr>
            <a:xfrm>
              <a:off x="1513260" y="1431766"/>
              <a:ext cx="8776961" cy="2260867"/>
              <a:chOff x="1513260" y="1431766"/>
              <a:chExt cx="8776961" cy="2260867"/>
            </a:xfrm>
          </p:grpSpPr>
          <p:pic>
            <p:nvPicPr>
              <p:cNvPr id="25" name="Picture 24" descr="C:\Users\manish.kumar2\Desktop\SSR-SSE.PNG"/>
              <p:cNvPicPr/>
              <p:nvPr/>
            </p:nvPicPr>
            <p:blipFill rotWithShape="1">
              <a:blip r:embed="rId6" cstate="print">
                <a:extLst>
                  <a:ext uri="{28A0092B-C50C-407E-A947-70E740481C1C}">
                    <a14:useLocalDpi xmlns:a14="http://schemas.microsoft.com/office/drawing/2010/main" val="0"/>
                  </a:ext>
                </a:extLst>
              </a:blip>
              <a:srcRect l="2415" t="30912" r="68719" b="32948"/>
              <a:stretch/>
            </p:blipFill>
            <p:spPr bwMode="auto">
              <a:xfrm>
                <a:off x="1513260" y="1431767"/>
                <a:ext cx="2537139" cy="1867437"/>
              </a:xfrm>
              <a:prstGeom prst="rect">
                <a:avLst/>
              </a:prstGeom>
              <a:noFill/>
              <a:ln>
                <a:noFill/>
              </a:ln>
            </p:spPr>
          </p:pic>
          <p:sp>
            <p:nvSpPr>
              <p:cNvPr id="26" name="TextBox 25"/>
              <p:cNvSpPr txBox="1"/>
              <p:nvPr/>
            </p:nvSpPr>
            <p:spPr>
              <a:xfrm>
                <a:off x="2524250" y="3324960"/>
                <a:ext cx="825170" cy="367673"/>
              </a:xfrm>
              <a:prstGeom prst="rect">
                <a:avLst/>
              </a:prstGeom>
              <a:noFill/>
            </p:spPr>
            <p:txBody>
              <a:bodyPr wrap="square" rtlCol="0">
                <a:spAutoFit/>
              </a:bodyPr>
              <a:lstStyle/>
              <a:p>
                <a:r>
                  <a:rPr lang="en-US" sz="1200" dirty="0"/>
                  <a:t>(1)</a:t>
                </a:r>
              </a:p>
            </p:txBody>
          </p:sp>
          <p:sp>
            <p:nvSpPr>
              <p:cNvPr id="27" name="TextBox 26"/>
              <p:cNvSpPr txBox="1"/>
              <p:nvPr/>
            </p:nvSpPr>
            <p:spPr>
              <a:xfrm>
                <a:off x="5679576" y="3324960"/>
                <a:ext cx="719771" cy="367673"/>
              </a:xfrm>
              <a:prstGeom prst="rect">
                <a:avLst/>
              </a:prstGeom>
              <a:noFill/>
            </p:spPr>
            <p:txBody>
              <a:bodyPr wrap="square" rtlCol="0">
                <a:spAutoFit/>
              </a:bodyPr>
              <a:lstStyle/>
              <a:p>
                <a:r>
                  <a:rPr lang="en-US" sz="1200" dirty="0"/>
                  <a:t>(2)</a:t>
                </a:r>
              </a:p>
            </p:txBody>
          </p:sp>
          <p:sp>
            <p:nvSpPr>
              <p:cNvPr id="28" name="TextBox 27"/>
              <p:cNvSpPr txBox="1"/>
              <p:nvPr/>
            </p:nvSpPr>
            <p:spPr>
              <a:xfrm>
                <a:off x="8834899" y="3324960"/>
                <a:ext cx="733865" cy="367673"/>
              </a:xfrm>
              <a:prstGeom prst="rect">
                <a:avLst/>
              </a:prstGeom>
              <a:noFill/>
            </p:spPr>
            <p:txBody>
              <a:bodyPr wrap="square" rtlCol="0">
                <a:spAutoFit/>
              </a:bodyPr>
              <a:lstStyle/>
              <a:p>
                <a:r>
                  <a:rPr lang="en-US" sz="1200" dirty="0"/>
                  <a:t>(3)</a:t>
                </a:r>
              </a:p>
            </p:txBody>
          </p:sp>
          <p:pic>
            <p:nvPicPr>
              <p:cNvPr id="29" name="Picture 28" descr="C:\Users\manish.kumar2\Desktop\SSR-SSE.PNG"/>
              <p:cNvPicPr/>
              <p:nvPr/>
            </p:nvPicPr>
            <p:blipFill rotWithShape="1">
              <a:blip r:embed="rId6" cstate="print">
                <a:extLst>
                  <a:ext uri="{28A0092B-C50C-407E-A947-70E740481C1C}">
                    <a14:useLocalDpi xmlns:a14="http://schemas.microsoft.com/office/drawing/2010/main" val="0"/>
                  </a:ext>
                </a:extLst>
              </a:blip>
              <a:srcRect l="36481" t="30911" r="34653" b="32949"/>
              <a:stretch/>
            </p:blipFill>
            <p:spPr bwMode="auto">
              <a:xfrm>
                <a:off x="4636388" y="1431766"/>
                <a:ext cx="2537139" cy="1867437"/>
              </a:xfrm>
              <a:prstGeom prst="rect">
                <a:avLst/>
              </a:prstGeom>
              <a:noFill/>
              <a:ln>
                <a:noFill/>
              </a:ln>
            </p:spPr>
          </p:pic>
          <p:pic>
            <p:nvPicPr>
              <p:cNvPr id="30" name="Picture 29" descr="C:\Users\manish.kumar2\Desktop\SSR-SSE.PNG"/>
              <p:cNvPicPr/>
              <p:nvPr/>
            </p:nvPicPr>
            <p:blipFill rotWithShape="1">
              <a:blip r:embed="rId6" cstate="print">
                <a:extLst>
                  <a:ext uri="{28A0092B-C50C-407E-A947-70E740481C1C}">
                    <a14:useLocalDpi xmlns:a14="http://schemas.microsoft.com/office/drawing/2010/main" val="0"/>
                  </a:ext>
                </a:extLst>
              </a:blip>
              <a:srcRect l="70475" t="30908" r="733" b="32994"/>
              <a:stretch/>
            </p:blipFill>
            <p:spPr bwMode="auto">
              <a:xfrm>
                <a:off x="7759517" y="1431766"/>
                <a:ext cx="2530704" cy="1865226"/>
              </a:xfrm>
              <a:prstGeom prst="rect">
                <a:avLst/>
              </a:prstGeom>
              <a:noFill/>
              <a:ln>
                <a:noFill/>
              </a:ln>
            </p:spPr>
          </p:pic>
        </p:grpSp>
      </p:grpSp>
    </p:spTree>
    <p:extLst>
      <p:ext uri="{BB962C8B-B14F-4D97-AF65-F5344CB8AC3E}">
        <p14:creationId xmlns:p14="http://schemas.microsoft.com/office/powerpoint/2010/main" val="1843811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10-04-2022</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18" name="Rectangle 17">
            <a:extLst>
              <a:ext uri="{FF2B5EF4-FFF2-40B4-BE49-F238E27FC236}">
                <a16:creationId xmlns:a16="http://schemas.microsoft.com/office/drawing/2014/main" id="{E873FE8E-EFB5-4121-B906-5A9D887D60B8}"/>
              </a:ext>
            </a:extLst>
          </p:cNvPr>
          <p:cNvSpPr/>
          <p:nvPr/>
        </p:nvSpPr>
        <p:spPr>
          <a:xfrm>
            <a:off x="487688" y="612279"/>
            <a:ext cx="8168623" cy="3970318"/>
          </a:xfrm>
          <a:prstGeom prst="rect">
            <a:avLst/>
          </a:prstGeom>
          <a:ln>
            <a:solidFill>
              <a:schemeClr val="bg1"/>
            </a:solidFill>
            <a:prstDash val="lgDashDot"/>
          </a:ln>
        </p:spPr>
        <p:txBody>
          <a:bodyPr wrap="square">
            <a:spAutoFit/>
          </a:bodyPr>
          <a:lstStyle/>
          <a:p>
            <a:pPr algn="ctr"/>
            <a:endParaRPr lang="en-US" sz="800" b="1" dirty="0">
              <a:solidFill>
                <a:schemeClr val="bg1"/>
              </a:solidFill>
            </a:endParaRPr>
          </a:p>
          <a:p>
            <a:pPr algn="ctr"/>
            <a:r>
              <a:rPr lang="en-US" sz="2400" b="1" dirty="0">
                <a:solidFill>
                  <a:schemeClr val="bg1"/>
                </a:solidFill>
              </a:rPr>
              <a:t>Today’s Agenda</a:t>
            </a:r>
          </a:p>
          <a:p>
            <a:pPr algn="ctr"/>
            <a:endParaRPr lang="en-US" sz="2400" dirty="0">
              <a:solidFill>
                <a:schemeClr val="bg1"/>
              </a:solidFill>
            </a:endParaRPr>
          </a:p>
          <a:p>
            <a:pPr marL="0" lvl="1" indent="-285750">
              <a:buFont typeface="Arial" panose="020B0604020202020204" pitchFamily="34" charset="0"/>
              <a:buChar char="•"/>
            </a:pPr>
            <a:r>
              <a:rPr lang="en-US" sz="2400" dirty="0">
                <a:solidFill>
                  <a:schemeClr val="bg1"/>
                </a:solidFill>
              </a:rPr>
              <a:t>Problem Statement walkthrough</a:t>
            </a:r>
          </a:p>
          <a:p>
            <a:pPr marL="0" lvl="1" indent="-285750">
              <a:buFont typeface="Arial" panose="020B0604020202020204" pitchFamily="34" charset="0"/>
              <a:buChar char="•"/>
            </a:pPr>
            <a:r>
              <a:rPr lang="en-US" sz="2400" dirty="0">
                <a:solidFill>
                  <a:schemeClr val="bg1"/>
                </a:solidFill>
              </a:rPr>
              <a:t>The objectives for the assignment</a:t>
            </a:r>
          </a:p>
          <a:p>
            <a:pPr marL="0" lvl="1" indent="-285750">
              <a:buFont typeface="Arial" panose="020B0604020202020204" pitchFamily="34" charset="0"/>
              <a:buChar char="•"/>
            </a:pPr>
            <a:r>
              <a:rPr lang="en-US" sz="2400" dirty="0">
                <a:solidFill>
                  <a:schemeClr val="bg1"/>
                </a:solidFill>
              </a:rPr>
              <a:t>Pre-Modelling Steps</a:t>
            </a:r>
          </a:p>
          <a:p>
            <a:pPr marL="0" lvl="1" indent="-285750">
              <a:buFont typeface="Arial" panose="020B0604020202020204" pitchFamily="34" charset="0"/>
              <a:buChar char="•"/>
            </a:pPr>
            <a:r>
              <a:rPr lang="en-US" sz="2400" dirty="0">
                <a:solidFill>
                  <a:schemeClr val="bg1"/>
                </a:solidFill>
              </a:rPr>
              <a:t>Model Building</a:t>
            </a:r>
          </a:p>
          <a:p>
            <a:pPr marL="0" lvl="1" indent="-285750">
              <a:buFont typeface="Arial" panose="020B0604020202020204" pitchFamily="34" charset="0"/>
              <a:buChar char="•"/>
            </a:pPr>
            <a:r>
              <a:rPr lang="en-US" sz="2400" dirty="0">
                <a:solidFill>
                  <a:schemeClr val="bg1"/>
                </a:solidFill>
              </a:rPr>
              <a:t>Model Evaluation</a:t>
            </a:r>
          </a:p>
          <a:p>
            <a:pPr marL="0" lvl="1" indent="-285750">
              <a:buFont typeface="Arial" panose="020B0604020202020204" pitchFamily="34" charset="0"/>
              <a:buChar char="•"/>
            </a:pPr>
            <a:r>
              <a:rPr lang="en-US" sz="2400" dirty="0">
                <a:solidFill>
                  <a:schemeClr val="bg1"/>
                </a:solidFill>
              </a:rPr>
              <a:t>Q &amp; A</a:t>
            </a:r>
          </a:p>
          <a:p>
            <a:pPr marL="0" lvl="1" indent="-285750">
              <a:buFont typeface="Arial" panose="020B0604020202020204" pitchFamily="34" charset="0"/>
              <a:buChar char="•"/>
            </a:pPr>
            <a:endParaRPr lang="en-US" sz="2400" dirty="0">
              <a:solidFill>
                <a:schemeClr val="bg1"/>
              </a:solidFill>
            </a:endParaRPr>
          </a:p>
          <a:p>
            <a:pPr marL="0" lvl="1" indent="-285750">
              <a:buFont typeface="Arial" panose="020B0604020202020204" pitchFamily="34" charset="0"/>
              <a:buChar char="•"/>
            </a:pPr>
            <a:endParaRPr lang="en-US" sz="2400" dirty="0">
              <a:solidFill>
                <a:schemeClr val="bg1"/>
              </a:solidFil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96AF4B2-76BC-48DD-AE96-38588143DA4B}"/>
                  </a:ext>
                </a:extLst>
              </p14:cNvPr>
              <p14:cNvContentPartPr/>
              <p14:nvPr/>
            </p14:nvContentPartPr>
            <p14:xfrm>
              <a:off x="46080" y="1526040"/>
              <a:ext cx="836280" cy="2361600"/>
            </p14:xfrm>
          </p:contentPart>
        </mc:Choice>
        <mc:Fallback>
          <p:pic>
            <p:nvPicPr>
              <p:cNvPr id="4" name="Ink 3">
                <a:extLst>
                  <a:ext uri="{FF2B5EF4-FFF2-40B4-BE49-F238E27FC236}">
                    <a16:creationId xmlns:a16="http://schemas.microsoft.com/office/drawing/2014/main" id="{B96AF4B2-76BC-48DD-AE96-38588143DA4B}"/>
                  </a:ext>
                </a:extLst>
              </p:cNvPr>
              <p:cNvPicPr/>
              <p:nvPr/>
            </p:nvPicPr>
            <p:blipFill>
              <a:blip r:embed="rId3"/>
              <a:stretch>
                <a:fillRect/>
              </a:stretch>
            </p:blipFill>
            <p:spPr>
              <a:xfrm>
                <a:off x="36720" y="1516680"/>
                <a:ext cx="855000" cy="2380320"/>
              </a:xfrm>
              <a:prstGeom prst="rect">
                <a:avLst/>
              </a:prstGeom>
            </p:spPr>
          </p:pic>
        </mc:Fallback>
      </mc:AlternateContent>
    </p:spTree>
    <p:extLst>
      <p:ext uri="{BB962C8B-B14F-4D97-AF65-F5344CB8AC3E}">
        <p14:creationId xmlns:p14="http://schemas.microsoft.com/office/powerpoint/2010/main" val="114725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10-04-2022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30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10-04-2022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12</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grpSp>
        <p:nvGrpSpPr>
          <p:cNvPr id="17" name="Group 16"/>
          <p:cNvGrpSpPr/>
          <p:nvPr/>
        </p:nvGrpSpPr>
        <p:grpSpPr>
          <a:xfrm>
            <a:off x="962182" y="1520848"/>
            <a:ext cx="6992680" cy="3220323"/>
            <a:chOff x="1160422" y="818723"/>
            <a:chExt cx="9129799" cy="4274472"/>
          </a:xfrm>
        </p:grpSpPr>
        <p:sp>
          <p:nvSpPr>
            <p:cNvPr id="22" name="TextBox 21"/>
            <p:cNvSpPr txBox="1"/>
            <p:nvPr/>
          </p:nvSpPr>
          <p:spPr>
            <a:xfrm>
              <a:off x="1278504" y="818723"/>
              <a:ext cx="7794656" cy="490230"/>
            </a:xfrm>
            <a:prstGeom prst="rect">
              <a:avLst/>
            </a:prstGeom>
            <a:noFill/>
          </p:spPr>
          <p:txBody>
            <a:bodyPr wrap="square" rtlCol="0">
              <a:spAutoFit/>
            </a:bodyPr>
            <a:lstStyle/>
            <a:p>
              <a:r>
                <a:rPr lang="en-US" dirty="0"/>
                <a:t>Which of the figures best represent RSS &amp; TSS respectively?</a:t>
              </a:r>
            </a:p>
          </p:txBody>
        </p:sp>
        <p:sp>
          <p:nvSpPr>
            <p:cNvPr id="23" name="TextBox 22"/>
            <p:cNvSpPr txBox="1"/>
            <p:nvPr/>
          </p:nvSpPr>
          <p:spPr>
            <a:xfrm>
              <a:off x="1160422" y="3826768"/>
              <a:ext cx="6336409" cy="1266427"/>
            </a:xfrm>
            <a:prstGeom prst="rect">
              <a:avLst/>
            </a:prstGeom>
            <a:noFill/>
          </p:spPr>
          <p:txBody>
            <a:bodyPr wrap="square" rtlCol="0">
              <a:spAutoFit/>
            </a:bodyPr>
            <a:lstStyle/>
            <a:p>
              <a:pPr marL="914400" lvl="1" indent="-457200">
                <a:buAutoNum type="alphaUcParenR"/>
              </a:pPr>
              <a:r>
                <a:rPr lang="en-US" sz="1400" dirty="0"/>
                <a:t>1 &amp; 2</a:t>
              </a:r>
            </a:p>
            <a:p>
              <a:pPr marL="914400" lvl="1" indent="-457200">
                <a:buAutoNum type="alphaUcParenR"/>
              </a:pPr>
              <a:r>
                <a:rPr lang="en-US" sz="1400" dirty="0"/>
                <a:t>2 &amp; 3</a:t>
              </a:r>
            </a:p>
            <a:p>
              <a:pPr marL="914400" lvl="1" indent="-457200">
                <a:buAutoNum type="alphaUcParenR"/>
              </a:pPr>
              <a:r>
                <a:rPr lang="en-US" sz="1400" dirty="0"/>
                <a:t>1 &amp; 3</a:t>
              </a:r>
            </a:p>
            <a:p>
              <a:pPr marL="914400" lvl="1" indent="-457200">
                <a:buAutoNum type="alphaUcParenR"/>
              </a:pPr>
              <a:r>
                <a:rPr lang="en-US" sz="1400" b="1" dirty="0">
                  <a:solidFill>
                    <a:srgbClr val="FF0000"/>
                  </a:solidFill>
                </a:rPr>
                <a:t>3 &amp; 1</a:t>
              </a:r>
            </a:p>
          </p:txBody>
        </p:sp>
        <p:grpSp>
          <p:nvGrpSpPr>
            <p:cNvPr id="24" name="Group 23"/>
            <p:cNvGrpSpPr/>
            <p:nvPr/>
          </p:nvGrpSpPr>
          <p:grpSpPr>
            <a:xfrm>
              <a:off x="1513260" y="1431766"/>
              <a:ext cx="8776961" cy="2260867"/>
              <a:chOff x="1513260" y="1431766"/>
              <a:chExt cx="8776961" cy="2260867"/>
            </a:xfrm>
          </p:grpSpPr>
          <p:pic>
            <p:nvPicPr>
              <p:cNvPr id="25" name="Picture 24" descr="C:\Users\manish.kumar2\Desktop\SSR-SSE.PNG"/>
              <p:cNvPicPr/>
              <p:nvPr/>
            </p:nvPicPr>
            <p:blipFill rotWithShape="1">
              <a:blip r:embed="rId6" cstate="print">
                <a:extLst>
                  <a:ext uri="{28A0092B-C50C-407E-A947-70E740481C1C}">
                    <a14:useLocalDpi xmlns:a14="http://schemas.microsoft.com/office/drawing/2010/main" val="0"/>
                  </a:ext>
                </a:extLst>
              </a:blip>
              <a:srcRect l="2415" t="30912" r="68719" b="32948"/>
              <a:stretch/>
            </p:blipFill>
            <p:spPr bwMode="auto">
              <a:xfrm>
                <a:off x="1513260" y="1431767"/>
                <a:ext cx="2537139" cy="1867437"/>
              </a:xfrm>
              <a:prstGeom prst="rect">
                <a:avLst/>
              </a:prstGeom>
              <a:noFill/>
              <a:ln>
                <a:noFill/>
              </a:ln>
            </p:spPr>
          </p:pic>
          <p:sp>
            <p:nvSpPr>
              <p:cNvPr id="26" name="TextBox 25"/>
              <p:cNvSpPr txBox="1"/>
              <p:nvPr/>
            </p:nvSpPr>
            <p:spPr>
              <a:xfrm>
                <a:off x="2524250" y="3324960"/>
                <a:ext cx="825170" cy="367673"/>
              </a:xfrm>
              <a:prstGeom prst="rect">
                <a:avLst/>
              </a:prstGeom>
              <a:noFill/>
            </p:spPr>
            <p:txBody>
              <a:bodyPr wrap="square" rtlCol="0">
                <a:spAutoFit/>
              </a:bodyPr>
              <a:lstStyle/>
              <a:p>
                <a:r>
                  <a:rPr lang="en-US" sz="1200" dirty="0"/>
                  <a:t>(1)</a:t>
                </a:r>
              </a:p>
            </p:txBody>
          </p:sp>
          <p:sp>
            <p:nvSpPr>
              <p:cNvPr id="27" name="TextBox 26"/>
              <p:cNvSpPr txBox="1"/>
              <p:nvPr/>
            </p:nvSpPr>
            <p:spPr>
              <a:xfrm>
                <a:off x="5679576" y="3324960"/>
                <a:ext cx="733984" cy="367673"/>
              </a:xfrm>
              <a:prstGeom prst="rect">
                <a:avLst/>
              </a:prstGeom>
              <a:noFill/>
            </p:spPr>
            <p:txBody>
              <a:bodyPr wrap="square" rtlCol="0">
                <a:spAutoFit/>
              </a:bodyPr>
              <a:lstStyle/>
              <a:p>
                <a:r>
                  <a:rPr lang="en-US" sz="1200" dirty="0"/>
                  <a:t>(2)</a:t>
                </a:r>
              </a:p>
            </p:txBody>
          </p:sp>
          <p:sp>
            <p:nvSpPr>
              <p:cNvPr id="28" name="TextBox 27"/>
              <p:cNvSpPr txBox="1"/>
              <p:nvPr/>
            </p:nvSpPr>
            <p:spPr>
              <a:xfrm>
                <a:off x="8834900" y="3324960"/>
                <a:ext cx="691228" cy="367673"/>
              </a:xfrm>
              <a:prstGeom prst="rect">
                <a:avLst/>
              </a:prstGeom>
              <a:noFill/>
            </p:spPr>
            <p:txBody>
              <a:bodyPr wrap="square" rtlCol="0">
                <a:spAutoFit/>
              </a:bodyPr>
              <a:lstStyle/>
              <a:p>
                <a:r>
                  <a:rPr lang="en-US" sz="1200" dirty="0"/>
                  <a:t>(3)</a:t>
                </a:r>
              </a:p>
            </p:txBody>
          </p:sp>
          <p:pic>
            <p:nvPicPr>
              <p:cNvPr id="29" name="Picture 28" descr="C:\Users\manish.kumar2\Desktop\SSR-SSE.PNG"/>
              <p:cNvPicPr/>
              <p:nvPr/>
            </p:nvPicPr>
            <p:blipFill rotWithShape="1">
              <a:blip r:embed="rId6" cstate="print">
                <a:extLst>
                  <a:ext uri="{28A0092B-C50C-407E-A947-70E740481C1C}">
                    <a14:useLocalDpi xmlns:a14="http://schemas.microsoft.com/office/drawing/2010/main" val="0"/>
                  </a:ext>
                </a:extLst>
              </a:blip>
              <a:srcRect l="36481" t="30911" r="34653" b="32949"/>
              <a:stretch/>
            </p:blipFill>
            <p:spPr bwMode="auto">
              <a:xfrm>
                <a:off x="4636388" y="1431766"/>
                <a:ext cx="2537139" cy="1867437"/>
              </a:xfrm>
              <a:prstGeom prst="rect">
                <a:avLst/>
              </a:prstGeom>
              <a:noFill/>
              <a:ln>
                <a:noFill/>
              </a:ln>
            </p:spPr>
          </p:pic>
          <p:pic>
            <p:nvPicPr>
              <p:cNvPr id="30" name="Picture 29" descr="C:\Users\manish.kumar2\Desktop\SSR-SSE.PNG"/>
              <p:cNvPicPr/>
              <p:nvPr/>
            </p:nvPicPr>
            <p:blipFill rotWithShape="1">
              <a:blip r:embed="rId6" cstate="print">
                <a:extLst>
                  <a:ext uri="{28A0092B-C50C-407E-A947-70E740481C1C}">
                    <a14:useLocalDpi xmlns:a14="http://schemas.microsoft.com/office/drawing/2010/main" val="0"/>
                  </a:ext>
                </a:extLst>
              </a:blip>
              <a:srcRect l="70475" t="30908" r="733" b="32994"/>
              <a:stretch/>
            </p:blipFill>
            <p:spPr bwMode="auto">
              <a:xfrm>
                <a:off x="7759517" y="1431766"/>
                <a:ext cx="2530704" cy="1865226"/>
              </a:xfrm>
              <a:prstGeom prst="rect">
                <a:avLst/>
              </a:prstGeom>
              <a:noFill/>
              <a:ln>
                <a:noFill/>
              </a:ln>
            </p:spPr>
          </p:pic>
        </p:grpSp>
      </p:grpSp>
    </p:spTree>
    <p:extLst>
      <p:ext uri="{BB962C8B-B14F-4D97-AF65-F5344CB8AC3E}">
        <p14:creationId xmlns:p14="http://schemas.microsoft.com/office/powerpoint/2010/main" val="3967813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0E950-99CB-4F50-ADFF-F3A4D07BFF50}"/>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53162A72-E79E-42AC-BE62-32C31693A152}"/>
              </a:ext>
            </a:extLst>
          </p:cNvPr>
          <p:cNvSpPr>
            <a:spLocks noGrp="1"/>
          </p:cNvSpPr>
          <p:nvPr>
            <p:ph type="sldNum" sz="quarter" idx="12"/>
          </p:nvPr>
        </p:nvSpPr>
        <p:spPr/>
        <p:txBody>
          <a:bodyPr/>
          <a:lstStyle/>
          <a:p>
            <a:fld id="{273EEA2F-D825-49D3-9C25-497F06EFD3F7}" type="slidenum">
              <a:rPr lang="en-IN" smtClean="0"/>
              <a:t>31</a:t>
            </a:fld>
            <a:endParaRPr lang="en-IN"/>
          </a:p>
        </p:txBody>
      </p:sp>
      <p:sp>
        <p:nvSpPr>
          <p:cNvPr id="4" name="Title 3">
            <a:extLst>
              <a:ext uri="{FF2B5EF4-FFF2-40B4-BE49-F238E27FC236}">
                <a16:creationId xmlns:a16="http://schemas.microsoft.com/office/drawing/2014/main" id="{EFEBAD29-A300-44A9-8B5B-D411C1961A85}"/>
              </a:ext>
            </a:extLst>
          </p:cNvPr>
          <p:cNvSpPr>
            <a:spLocks noGrp="1"/>
          </p:cNvSpPr>
          <p:nvPr>
            <p:ph type="title"/>
          </p:nvPr>
        </p:nvSpPr>
        <p:spPr/>
        <p:txBody>
          <a:bodyPr/>
          <a:lstStyle/>
          <a:p>
            <a:r>
              <a:rPr lang="en-US" dirty="0"/>
              <a:t>Gradient Descent</a:t>
            </a:r>
            <a:endParaRPr lang="en-IN" dirty="0"/>
          </a:p>
        </p:txBody>
      </p:sp>
      <p:sp>
        <p:nvSpPr>
          <p:cNvPr id="5" name="Rectangle 4">
            <a:extLst>
              <a:ext uri="{FF2B5EF4-FFF2-40B4-BE49-F238E27FC236}">
                <a16:creationId xmlns:a16="http://schemas.microsoft.com/office/drawing/2014/main" id="{9A085042-3084-4F6F-AE16-C5D85B4B3CA7}"/>
              </a:ext>
            </a:extLst>
          </p:cNvPr>
          <p:cNvSpPr/>
          <p:nvPr/>
        </p:nvSpPr>
        <p:spPr>
          <a:xfrm>
            <a:off x="543070" y="3202666"/>
            <a:ext cx="3908666" cy="830997"/>
          </a:xfrm>
          <a:prstGeom prst="rect">
            <a:avLst/>
          </a:prstGeom>
        </p:spPr>
        <p:txBody>
          <a:bodyPr wrap="square">
            <a:spAutoFit/>
          </a:bodyPr>
          <a:lstStyle/>
          <a:p>
            <a:r>
              <a:rPr lang="en-US" sz="1200" dirty="0">
                <a:solidFill>
                  <a:srgbClr val="404040"/>
                </a:solidFill>
                <a:latin typeface="Georgia" panose="02040502050405020303" pitchFamily="18" charset="0"/>
              </a:rPr>
              <a:t>Gradient descent is an optimization algorithm used to minimize some function by iteratively moving in the direction of steepest descent as defined by the negative of the gradient</a:t>
            </a:r>
            <a:endParaRPr lang="en-IN" sz="1200" dirty="0">
              <a:latin typeface="Georgia" panose="02040502050405020303" pitchFamily="18" charset="0"/>
            </a:endParaRPr>
          </a:p>
        </p:txBody>
      </p:sp>
      <p:sp>
        <p:nvSpPr>
          <p:cNvPr id="7" name="Rectangle 6">
            <a:extLst>
              <a:ext uri="{FF2B5EF4-FFF2-40B4-BE49-F238E27FC236}">
                <a16:creationId xmlns:a16="http://schemas.microsoft.com/office/drawing/2014/main" id="{A07AC50A-A965-4C82-852A-69C852F70C3B}"/>
              </a:ext>
            </a:extLst>
          </p:cNvPr>
          <p:cNvSpPr/>
          <p:nvPr/>
        </p:nvSpPr>
        <p:spPr>
          <a:xfrm>
            <a:off x="4840385" y="1163315"/>
            <a:ext cx="3781783" cy="1292662"/>
          </a:xfrm>
          <a:prstGeom prst="rect">
            <a:avLst/>
          </a:prstGeom>
        </p:spPr>
        <p:txBody>
          <a:bodyPr wrap="square">
            <a:spAutoFit/>
          </a:bodyPr>
          <a:lstStyle/>
          <a:p>
            <a:r>
              <a:rPr lang="en-US" sz="1200" dirty="0">
                <a:solidFill>
                  <a:srgbClr val="404040"/>
                </a:solidFill>
                <a:latin typeface="Georgia" panose="02040502050405020303" pitchFamily="18" charset="0"/>
              </a:rPr>
              <a:t>While the direction of the gradient tells us which direction has the steepest ascent, it's magnitude tells us how steep the steepest ascent/descent is. So, at the minima, where the contour is almost flat, you would expect the gradient to be almost zero. In fact, it's precisely zero for the point of minima</a:t>
            </a:r>
            <a:r>
              <a:rPr lang="en-US" dirty="0">
                <a:solidFill>
                  <a:srgbClr val="313B3F"/>
                </a:solidFill>
                <a:latin typeface="Georgia" panose="02040502050405020303" pitchFamily="18" charset="0"/>
              </a:rPr>
              <a:t>.</a:t>
            </a:r>
            <a:endParaRPr lang="en-IN" dirty="0"/>
          </a:p>
        </p:txBody>
      </p:sp>
      <p:pic>
        <p:nvPicPr>
          <p:cNvPr id="11" name="Picture 2" descr="grad">
            <a:extLst>
              <a:ext uri="{FF2B5EF4-FFF2-40B4-BE49-F238E27FC236}">
                <a16:creationId xmlns:a16="http://schemas.microsoft.com/office/drawing/2014/main" id="{966A1424-352D-4599-9CE2-841C1C592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874" y="2674727"/>
            <a:ext cx="3005603" cy="18589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for post">
            <a:extLst>
              <a:ext uri="{FF2B5EF4-FFF2-40B4-BE49-F238E27FC236}">
                <a16:creationId xmlns:a16="http://schemas.microsoft.com/office/drawing/2014/main" id="{B7E6B4C5-AE14-47F5-A70B-41735231A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96" y="979773"/>
            <a:ext cx="3380614" cy="1922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438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32</a:t>
            </a:fld>
            <a:endParaRPr lang="en-IN"/>
          </a:p>
        </p:txBody>
      </p:sp>
      <p:sp>
        <p:nvSpPr>
          <p:cNvPr id="4" name="Title 3"/>
          <p:cNvSpPr>
            <a:spLocks noGrp="1"/>
          </p:cNvSpPr>
          <p:nvPr>
            <p:ph type="title"/>
          </p:nvPr>
        </p:nvSpPr>
        <p:spPr>
          <a:xfrm>
            <a:off x="178133" y="661306"/>
            <a:ext cx="5387435" cy="382564"/>
          </a:xfrm>
        </p:spPr>
        <p:txBody>
          <a:bodyPr/>
          <a:lstStyle/>
          <a:p>
            <a:r>
              <a:rPr lang="en-US" dirty="0"/>
              <a:t>Assumptions of Linear Regression</a:t>
            </a:r>
          </a:p>
        </p:txBody>
      </p:sp>
      <p:pic>
        <p:nvPicPr>
          <p:cNvPr id="4098" name="Picture 2" descr="https://miro.medium.com/max/393/1*Aa_SeKBSgtHNCBTb9KH8m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741" y="906462"/>
            <a:ext cx="2037443" cy="14775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24396" y="952732"/>
            <a:ext cx="4572000" cy="1384995"/>
          </a:xfrm>
          <a:prstGeom prst="rect">
            <a:avLst/>
          </a:prstGeom>
        </p:spPr>
        <p:txBody>
          <a:bodyPr>
            <a:spAutoFit/>
          </a:bodyPr>
          <a:lstStyle/>
          <a:p>
            <a:r>
              <a:rPr lang="en-US" sz="1400" b="1" dirty="0">
                <a:latin typeface="Gill Sans MT" panose="020B0502020104020203" pitchFamily="34" charset="0"/>
              </a:rPr>
              <a:t>Linear Relationship between the features and target</a:t>
            </a:r>
          </a:p>
          <a:p>
            <a:endParaRPr lang="en-US" sz="1400" dirty="0">
              <a:latin typeface="Gill Sans MT" panose="020B0502020104020203" pitchFamily="34" charset="0"/>
            </a:endParaRPr>
          </a:p>
          <a:p>
            <a:r>
              <a:rPr lang="en-US" sz="1400" dirty="0">
                <a:latin typeface="Gill Sans MT" panose="020B0502020104020203" pitchFamily="34" charset="0"/>
              </a:rPr>
              <a:t>According to this assumption there is linear relationship between the features and target. Linear regression captures only linear relationship. This can be validated by plotting a scatter plot between the features and the target.</a:t>
            </a:r>
          </a:p>
        </p:txBody>
      </p:sp>
      <p:sp>
        <p:nvSpPr>
          <p:cNvPr id="7" name="Rectangle 6"/>
          <p:cNvSpPr/>
          <p:nvPr/>
        </p:nvSpPr>
        <p:spPr>
          <a:xfrm>
            <a:off x="3439886" y="2785929"/>
            <a:ext cx="5075464" cy="1384995"/>
          </a:xfrm>
          <a:prstGeom prst="rect">
            <a:avLst/>
          </a:prstGeom>
        </p:spPr>
        <p:txBody>
          <a:bodyPr wrap="square">
            <a:spAutoFit/>
          </a:bodyPr>
          <a:lstStyle/>
          <a:p>
            <a:pPr algn="r"/>
            <a:r>
              <a:rPr lang="en-US" sz="1400" b="1" dirty="0">
                <a:latin typeface="Gill Sans MT" panose="020B0502020104020203" pitchFamily="34" charset="0"/>
              </a:rPr>
              <a:t>Little or no Multicollinearity between the features</a:t>
            </a:r>
          </a:p>
          <a:p>
            <a:r>
              <a:rPr lang="en-US" sz="1400" dirty="0">
                <a:latin typeface="Gill Sans MT" panose="020B0502020104020203" pitchFamily="34" charset="0"/>
              </a:rPr>
              <a:t>Multicollinearity is a state of very high inter-correlations or inter-associations among the independent variables. It is therefore a type of disturbance in the data if present weakens the statistical power of the regression model. Pair plots and heat maps(correlation matrix) can be used for identifying highly correlated features.</a:t>
            </a:r>
          </a:p>
        </p:txBody>
      </p:sp>
      <p:pic>
        <p:nvPicPr>
          <p:cNvPr id="4100" name="Picture 4" descr="https://miro.medium.com/max/432/1*85dzrO9xgB6U5asEva1yzg.png"/>
          <p:cNvPicPr>
            <a:picLocks noChangeAspect="1" noChangeArrowheads="1"/>
          </p:cNvPicPr>
          <p:nvPr/>
        </p:nvPicPr>
        <p:blipFill rotWithShape="1">
          <a:blip r:embed="rId3">
            <a:extLst>
              <a:ext uri="{28A0092B-C50C-407E-A947-70E740481C1C}">
                <a14:useLocalDpi xmlns:a14="http://schemas.microsoft.com/office/drawing/2010/main" val="0"/>
              </a:ext>
            </a:extLst>
          </a:blip>
          <a:srcRect t="15711" r="4310" b="3451"/>
          <a:stretch/>
        </p:blipFill>
        <p:spPr bwMode="auto">
          <a:xfrm>
            <a:off x="836373" y="2694065"/>
            <a:ext cx="2174023" cy="15687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17009" y="4462350"/>
            <a:ext cx="6619164" cy="577081"/>
          </a:xfrm>
          <a:prstGeom prst="rect">
            <a:avLst/>
          </a:prstGeom>
        </p:spPr>
        <p:txBody>
          <a:bodyPr wrap="square">
            <a:spAutoFit/>
          </a:bodyPr>
          <a:lstStyle/>
          <a:p>
            <a:pPr algn="ctr"/>
            <a:r>
              <a:rPr lang="en-IN" sz="1050" dirty="0">
                <a:hlinkClick r:id="rId4"/>
              </a:rPr>
              <a:t>http://people.duke.edu/~rnau/testing.htm</a:t>
            </a:r>
            <a:endParaRPr lang="en-IN" sz="1050" dirty="0"/>
          </a:p>
          <a:p>
            <a:pPr algn="ctr"/>
            <a:r>
              <a:rPr lang="en-IN" sz="1050" dirty="0">
                <a:hlinkClick r:id="rId5"/>
              </a:rPr>
              <a:t>https://www.analyticsvidhya.com/blog/2016/07/deeper-regression-analysis-assumptions-plots-solutions/</a:t>
            </a:r>
            <a:endParaRPr lang="en-IN" sz="1050" dirty="0"/>
          </a:p>
          <a:p>
            <a:pPr algn="ctr"/>
            <a:endParaRPr lang="en-IN" sz="1050" dirty="0"/>
          </a:p>
        </p:txBody>
      </p:sp>
      <p:sp>
        <p:nvSpPr>
          <p:cNvPr id="10" name="Title 3">
            <a:extLst>
              <a:ext uri="{FF2B5EF4-FFF2-40B4-BE49-F238E27FC236}">
                <a16:creationId xmlns:a16="http://schemas.microsoft.com/office/drawing/2014/main" id="{C1134852-D1E6-4B3C-BA37-EA056C64EA60}"/>
              </a:ext>
            </a:extLst>
          </p:cNvPr>
          <p:cNvSpPr txBox="1">
            <a:spLocks/>
          </p:cNvSpPr>
          <p:nvPr/>
        </p:nvSpPr>
        <p:spPr>
          <a:xfrm>
            <a:off x="316679" y="121966"/>
            <a:ext cx="5899064" cy="3825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a:t>Assumptions of Linear Regression</a:t>
            </a:r>
            <a:endParaRPr lang="en-US" dirty="0"/>
          </a:p>
        </p:txBody>
      </p:sp>
    </p:spTree>
    <p:extLst>
      <p:ext uri="{BB962C8B-B14F-4D97-AF65-F5344CB8AC3E}">
        <p14:creationId xmlns:p14="http://schemas.microsoft.com/office/powerpoint/2010/main" val="1774862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33</a:t>
            </a:fld>
            <a:endParaRPr lang="en-IN"/>
          </a:p>
        </p:txBody>
      </p:sp>
      <p:sp>
        <p:nvSpPr>
          <p:cNvPr id="4" name="Title 3"/>
          <p:cNvSpPr>
            <a:spLocks noGrp="1"/>
          </p:cNvSpPr>
          <p:nvPr>
            <p:ph type="title"/>
          </p:nvPr>
        </p:nvSpPr>
        <p:spPr>
          <a:xfrm>
            <a:off x="316679" y="121966"/>
            <a:ext cx="5899064" cy="382564"/>
          </a:xfrm>
        </p:spPr>
        <p:txBody>
          <a:bodyPr/>
          <a:lstStyle/>
          <a:p>
            <a:r>
              <a:rPr lang="en-US" dirty="0"/>
              <a:t>Assumptions of Linear Regression</a:t>
            </a:r>
          </a:p>
        </p:txBody>
      </p:sp>
      <p:sp>
        <p:nvSpPr>
          <p:cNvPr id="5" name="Rectangle 4"/>
          <p:cNvSpPr/>
          <p:nvPr/>
        </p:nvSpPr>
        <p:spPr>
          <a:xfrm>
            <a:off x="628650" y="950169"/>
            <a:ext cx="7886700" cy="1169551"/>
          </a:xfrm>
          <a:prstGeom prst="rect">
            <a:avLst/>
          </a:prstGeom>
        </p:spPr>
        <p:txBody>
          <a:bodyPr wrap="square">
            <a:spAutoFit/>
          </a:bodyPr>
          <a:lstStyle/>
          <a:p>
            <a:r>
              <a:rPr lang="en-US" sz="1400" b="1" dirty="0">
                <a:latin typeface="Gill Sans MT" panose="020B0502020104020203" pitchFamily="34" charset="0"/>
              </a:rPr>
              <a:t>Homoscedasticity Assumption</a:t>
            </a:r>
          </a:p>
          <a:p>
            <a:endParaRPr lang="en-US" sz="1400" b="1" dirty="0">
              <a:latin typeface="Gill Sans MT" panose="020B0502020104020203" pitchFamily="34" charset="0"/>
            </a:endParaRPr>
          </a:p>
          <a:p>
            <a:r>
              <a:rPr lang="en-US" sz="1400" dirty="0">
                <a:latin typeface="Gill Sans MT" panose="020B0502020104020203" pitchFamily="34" charset="0"/>
              </a:rPr>
              <a:t>Homoscedasticity describes a situation in which the error term (that is, the “noise” or random disturbance in the relationship between the features and the target) is the same across all values of the independent variables</a:t>
            </a:r>
          </a:p>
        </p:txBody>
      </p:sp>
      <p:pic>
        <p:nvPicPr>
          <p:cNvPr id="6146" name="Picture 2" descr="https://miro.medium.com/max/1663/1*Jan9oVOzNqQyhA4bSg_zw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3592" y="2289449"/>
            <a:ext cx="6656816" cy="172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723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34</a:t>
            </a:fld>
            <a:endParaRPr lang="en-IN"/>
          </a:p>
        </p:txBody>
      </p:sp>
      <p:sp>
        <p:nvSpPr>
          <p:cNvPr id="4" name="Title 3"/>
          <p:cNvSpPr>
            <a:spLocks noGrp="1"/>
          </p:cNvSpPr>
          <p:nvPr>
            <p:ph type="title"/>
          </p:nvPr>
        </p:nvSpPr>
        <p:spPr>
          <a:xfrm>
            <a:off x="316679" y="121966"/>
            <a:ext cx="6388921" cy="382564"/>
          </a:xfrm>
        </p:spPr>
        <p:txBody>
          <a:bodyPr/>
          <a:lstStyle/>
          <a:p>
            <a:r>
              <a:rPr lang="en-US" dirty="0"/>
              <a:t>Assumptions of Linear Regression</a:t>
            </a:r>
          </a:p>
        </p:txBody>
      </p:sp>
      <p:sp>
        <p:nvSpPr>
          <p:cNvPr id="5" name="Rectangle 4"/>
          <p:cNvSpPr/>
          <p:nvPr/>
        </p:nvSpPr>
        <p:spPr>
          <a:xfrm>
            <a:off x="536538" y="1113455"/>
            <a:ext cx="3839519" cy="2677656"/>
          </a:xfrm>
          <a:prstGeom prst="rect">
            <a:avLst/>
          </a:prstGeom>
        </p:spPr>
        <p:txBody>
          <a:bodyPr wrap="square">
            <a:spAutoFit/>
          </a:bodyPr>
          <a:lstStyle/>
          <a:p>
            <a:r>
              <a:rPr lang="en-US" sz="1400" b="1" dirty="0">
                <a:latin typeface="Gill Sans MT" panose="020B0502020104020203" pitchFamily="34" charset="0"/>
              </a:rPr>
              <a:t>Error terms are normally distributed with mean zero</a:t>
            </a:r>
          </a:p>
          <a:p>
            <a:endParaRPr lang="en-US" sz="1400" b="1" dirty="0">
              <a:latin typeface="Gill Sans MT" panose="020B0502020104020203" pitchFamily="34" charset="0"/>
            </a:endParaRPr>
          </a:p>
          <a:p>
            <a:r>
              <a:rPr lang="en-US" sz="1400" dirty="0">
                <a:latin typeface="Gill Sans MT" panose="020B0502020104020203" pitchFamily="34" charset="0"/>
              </a:rPr>
              <a:t>The fourth assumption is that the error(residuals) follow a normal distribution. One particular repercussion of the error terms not being normally distributed is that the p-values obtained during the hypothesis test to determine the significance of the coefficients become unreliable. </a:t>
            </a:r>
          </a:p>
          <a:p>
            <a:endParaRPr lang="en-US" sz="1400" dirty="0">
              <a:latin typeface="Gill Sans MT" panose="020B0502020104020203" pitchFamily="34" charset="0"/>
            </a:endParaRPr>
          </a:p>
          <a:p>
            <a:r>
              <a:rPr lang="en-US" sz="1400" dirty="0">
                <a:latin typeface="Gill Sans MT" panose="020B0502020104020203" pitchFamily="34" charset="0"/>
              </a:rPr>
              <a:t>Normal distribution of the residuals can be validated by plotting a q-q plot.</a:t>
            </a:r>
          </a:p>
        </p:txBody>
      </p:sp>
      <p:pic>
        <p:nvPicPr>
          <p:cNvPr id="2050" name="Picture 2">
            <a:extLst>
              <a:ext uri="{FF2B5EF4-FFF2-40B4-BE49-F238E27FC236}">
                <a16:creationId xmlns:a16="http://schemas.microsoft.com/office/drawing/2014/main" id="{CAD8CF5D-F0CF-43A7-8964-1B8C0814E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057" y="1671892"/>
            <a:ext cx="2397360" cy="15607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2C7B3DA-B273-441C-B376-E27C8C715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966" y="1671892"/>
            <a:ext cx="2233831" cy="156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797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E9854B-F57C-4AA2-BEEC-D105078BBADF}"/>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3FB0F4B7-C5AE-46F6-BE9B-8AE49A5FEE3B}"/>
              </a:ext>
            </a:extLst>
          </p:cNvPr>
          <p:cNvSpPr>
            <a:spLocks noGrp="1"/>
          </p:cNvSpPr>
          <p:nvPr>
            <p:ph type="sldNum" sz="quarter" idx="12"/>
          </p:nvPr>
        </p:nvSpPr>
        <p:spPr/>
        <p:txBody>
          <a:bodyPr/>
          <a:lstStyle/>
          <a:p>
            <a:fld id="{273EEA2F-D825-49D3-9C25-497F06EFD3F7}" type="slidenum">
              <a:rPr lang="en-IN" smtClean="0"/>
              <a:t>35</a:t>
            </a:fld>
            <a:endParaRPr lang="en-IN"/>
          </a:p>
        </p:txBody>
      </p:sp>
      <p:sp>
        <p:nvSpPr>
          <p:cNvPr id="4" name="Title 3">
            <a:extLst>
              <a:ext uri="{FF2B5EF4-FFF2-40B4-BE49-F238E27FC236}">
                <a16:creationId xmlns:a16="http://schemas.microsoft.com/office/drawing/2014/main" id="{0ACA4A26-6BB6-4809-A62D-81CA67D88D77}"/>
              </a:ext>
            </a:extLst>
          </p:cNvPr>
          <p:cNvSpPr>
            <a:spLocks noGrp="1"/>
          </p:cNvSpPr>
          <p:nvPr>
            <p:ph type="title"/>
          </p:nvPr>
        </p:nvSpPr>
        <p:spPr/>
        <p:txBody>
          <a:bodyPr/>
          <a:lstStyle/>
          <a:p>
            <a:r>
              <a:rPr lang="en-US" dirty="0"/>
              <a:t>Result Interpretation</a:t>
            </a:r>
            <a:endParaRPr lang="en-IN" dirty="0"/>
          </a:p>
        </p:txBody>
      </p:sp>
      <p:pic>
        <p:nvPicPr>
          <p:cNvPr id="1026" name="Picture 2" descr="OLS Regression Results">
            <a:extLst>
              <a:ext uri="{FF2B5EF4-FFF2-40B4-BE49-F238E27FC236}">
                <a16:creationId xmlns:a16="http://schemas.microsoft.com/office/drawing/2014/main" id="{A4A0A2AC-CA4E-4122-8966-196182312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686" y="860633"/>
            <a:ext cx="6236530" cy="368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709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5A78EC-393B-426D-8681-9FF4A82D7FE8}"/>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DCEB86AF-FC98-4984-B6F9-385D5AF090D3}"/>
              </a:ext>
            </a:extLst>
          </p:cNvPr>
          <p:cNvSpPr>
            <a:spLocks noGrp="1"/>
          </p:cNvSpPr>
          <p:nvPr>
            <p:ph type="sldNum" sz="quarter" idx="12"/>
          </p:nvPr>
        </p:nvSpPr>
        <p:spPr/>
        <p:txBody>
          <a:bodyPr/>
          <a:lstStyle/>
          <a:p>
            <a:fld id="{273EEA2F-D825-49D3-9C25-497F06EFD3F7}" type="slidenum">
              <a:rPr lang="en-IN" smtClean="0"/>
              <a:t>36</a:t>
            </a:fld>
            <a:endParaRPr lang="en-IN"/>
          </a:p>
        </p:txBody>
      </p:sp>
      <p:sp>
        <p:nvSpPr>
          <p:cNvPr id="4" name="Title 3">
            <a:extLst>
              <a:ext uri="{FF2B5EF4-FFF2-40B4-BE49-F238E27FC236}">
                <a16:creationId xmlns:a16="http://schemas.microsoft.com/office/drawing/2014/main" id="{1F6F487A-B67E-49E5-A6BF-D39369D428EE}"/>
              </a:ext>
            </a:extLst>
          </p:cNvPr>
          <p:cNvSpPr>
            <a:spLocks noGrp="1"/>
          </p:cNvSpPr>
          <p:nvPr>
            <p:ph type="title"/>
          </p:nvPr>
        </p:nvSpPr>
        <p:spPr/>
        <p:txBody>
          <a:bodyPr/>
          <a:lstStyle/>
          <a:p>
            <a:r>
              <a:rPr lang="en-IN" dirty="0"/>
              <a:t>Result Interpretation</a:t>
            </a:r>
          </a:p>
        </p:txBody>
      </p:sp>
      <p:sp>
        <p:nvSpPr>
          <p:cNvPr id="10" name="TextBox 9">
            <a:extLst>
              <a:ext uri="{FF2B5EF4-FFF2-40B4-BE49-F238E27FC236}">
                <a16:creationId xmlns:a16="http://schemas.microsoft.com/office/drawing/2014/main" id="{0D51A76F-F735-4C90-BC76-70DF964A3053}"/>
              </a:ext>
            </a:extLst>
          </p:cNvPr>
          <p:cNvSpPr txBox="1"/>
          <p:nvPr/>
        </p:nvSpPr>
        <p:spPr>
          <a:xfrm>
            <a:off x="360706" y="854839"/>
            <a:ext cx="8422587" cy="3816429"/>
          </a:xfrm>
          <a:prstGeom prst="rect">
            <a:avLst/>
          </a:prstGeom>
          <a:noFill/>
        </p:spPr>
        <p:txBody>
          <a:bodyPr wrap="square">
            <a:spAutoFit/>
          </a:bodyPr>
          <a:lstStyle/>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R-squared</a:t>
            </a:r>
            <a:r>
              <a:rPr lang="en-US" sz="1100" b="1" i="0" dirty="0">
                <a:effectLst/>
                <a:latin typeface="Arial" panose="020B0604020202020204" pitchFamily="34" charset="0"/>
                <a:cs typeface="Arial" panose="020B0604020202020204" pitchFamily="34" charset="0"/>
              </a:rPr>
              <a:t> </a:t>
            </a:r>
            <a:r>
              <a:rPr lang="en-US" sz="1100" b="0" i="0" dirty="0">
                <a:effectLst/>
                <a:latin typeface="Arial" panose="020B0604020202020204" pitchFamily="34" charset="0"/>
                <a:cs typeface="Arial" panose="020B0604020202020204" pitchFamily="34" charset="0"/>
              </a:rPr>
              <a:t>It signifies the “percentage variation in dependent that is explained by independent variables”. Here, 73.2% variation in y is explained by X1, X2, X3, X4 and X5. This statistic has a drawback, it increases with the number of predictors(dependent variables) increase. Therefore, it becomes inconclusive in case when it is to be decided whether additional variable is adding to the predictability power of the regression. </a:t>
            </a:r>
          </a:p>
          <a:p>
            <a:pPr>
              <a:buFont typeface="+mj-lt"/>
              <a:buAutoNum type="arabicPeriod"/>
            </a:pPr>
            <a:endParaRPr lang="en-US" sz="1100" b="1" i="0" dirty="0">
              <a:solidFill>
                <a:srgbClr val="FF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Adjusted. R-squared</a:t>
            </a:r>
            <a:r>
              <a:rPr lang="en-US" sz="1100" b="0" i="0" dirty="0">
                <a:solidFill>
                  <a:srgbClr val="000000"/>
                </a:solidFill>
                <a:effectLst/>
                <a:latin typeface="Arial" panose="020B0604020202020204" pitchFamily="34" charset="0"/>
                <a:cs typeface="Arial" panose="020B0604020202020204" pitchFamily="34" charset="0"/>
              </a:rPr>
              <a:t> reflects the fit of the model. R-squared values range from 0 to 1, where a higher value generally indicates a better fit, assuming certain conditions are met.</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const coefficient</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solidFill>
                  <a:srgbClr val="000000"/>
                </a:solidFill>
                <a:effectLst/>
                <a:latin typeface="Arial" panose="020B0604020202020204" pitchFamily="34" charset="0"/>
                <a:cs typeface="Arial" panose="020B0604020202020204" pitchFamily="34" charset="0"/>
              </a:rPr>
              <a:t>is your Y-intercept. It means that if both the </a:t>
            </a:r>
            <a:r>
              <a:rPr lang="en-US" sz="1100" b="0" i="0" dirty="0" err="1">
                <a:solidFill>
                  <a:srgbClr val="000000"/>
                </a:solidFill>
                <a:effectLst/>
                <a:latin typeface="Arial" panose="020B0604020202020204" pitchFamily="34" charset="0"/>
                <a:cs typeface="Arial" panose="020B0604020202020204" pitchFamily="34" charset="0"/>
              </a:rPr>
              <a:t>Interest_Rate</a:t>
            </a:r>
            <a:r>
              <a:rPr lang="en-US" sz="1100" b="0" i="0" dirty="0">
                <a:solidFill>
                  <a:srgbClr val="000000"/>
                </a:solidFill>
                <a:effectLst/>
                <a:latin typeface="Arial" panose="020B0604020202020204" pitchFamily="34" charset="0"/>
                <a:cs typeface="Arial" panose="020B0604020202020204" pitchFamily="34" charset="0"/>
              </a:rPr>
              <a:t> and </a:t>
            </a:r>
            <a:r>
              <a:rPr lang="en-US" sz="1100" b="0" i="0" dirty="0" err="1">
                <a:solidFill>
                  <a:srgbClr val="000000"/>
                </a:solidFill>
                <a:effectLst/>
                <a:latin typeface="Arial" panose="020B0604020202020204" pitchFamily="34" charset="0"/>
                <a:cs typeface="Arial" panose="020B0604020202020204" pitchFamily="34" charset="0"/>
              </a:rPr>
              <a:t>Unemployment_Rate</a:t>
            </a:r>
            <a:r>
              <a:rPr lang="en-US" sz="1100" b="0" i="0" dirty="0">
                <a:solidFill>
                  <a:srgbClr val="000000"/>
                </a:solidFill>
                <a:effectLst/>
                <a:latin typeface="Arial" panose="020B0604020202020204" pitchFamily="34" charset="0"/>
                <a:cs typeface="Arial" panose="020B0604020202020204" pitchFamily="34" charset="0"/>
              </a:rPr>
              <a:t> coefficients are zero, then the expected output (i.e., the Y) would be equal to the const coefficient.</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std err </a:t>
            </a:r>
            <a:r>
              <a:rPr lang="en-US" sz="1100" b="0" i="0" dirty="0">
                <a:solidFill>
                  <a:srgbClr val="000000"/>
                </a:solidFill>
                <a:effectLst/>
                <a:latin typeface="Arial" panose="020B0604020202020204" pitchFamily="34" charset="0"/>
                <a:cs typeface="Arial" panose="020B0604020202020204" pitchFamily="34" charset="0"/>
              </a:rPr>
              <a:t>reflects the level of accuracy of the coefficients. The lower it is, the higher is the level of accuracy</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P &gt;|t|</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solidFill>
                  <a:srgbClr val="000000"/>
                </a:solidFill>
                <a:effectLst/>
                <a:latin typeface="Arial" panose="020B0604020202020204" pitchFamily="34" charset="0"/>
                <a:cs typeface="Arial" panose="020B0604020202020204" pitchFamily="34" charset="0"/>
              </a:rPr>
              <a:t>is your </a:t>
            </a:r>
            <a:r>
              <a:rPr lang="en-US" sz="1100" b="0" i="1" dirty="0">
                <a:solidFill>
                  <a:srgbClr val="000000"/>
                </a:solidFill>
                <a:effectLst/>
                <a:latin typeface="Arial" panose="020B0604020202020204" pitchFamily="34" charset="0"/>
                <a:cs typeface="Arial" panose="020B0604020202020204" pitchFamily="34" charset="0"/>
              </a:rPr>
              <a:t>p-value</a:t>
            </a:r>
            <a:r>
              <a:rPr lang="en-US" sz="1100" b="0" i="0" dirty="0">
                <a:solidFill>
                  <a:srgbClr val="000000"/>
                </a:solidFill>
                <a:effectLst/>
                <a:latin typeface="Arial" panose="020B0604020202020204" pitchFamily="34" charset="0"/>
                <a:cs typeface="Arial" panose="020B0604020202020204" pitchFamily="34" charset="0"/>
              </a:rPr>
              <a:t>. A p-value of less than 0.05 is considered to be statistically significant</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Confidence Interval</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solidFill>
                  <a:srgbClr val="000000"/>
                </a:solidFill>
                <a:effectLst/>
                <a:latin typeface="Arial" panose="020B0604020202020204" pitchFamily="34" charset="0"/>
                <a:cs typeface="Arial" panose="020B0604020202020204" pitchFamily="34" charset="0"/>
              </a:rPr>
              <a:t>represents the range in which our coefficients are likely to fall (with a likelihood of 95%)</a:t>
            </a:r>
          </a:p>
          <a:p>
            <a:pPr algn="l">
              <a:buFont typeface="+mj-lt"/>
              <a:buAutoNum type="arabicPeriod"/>
            </a:pPr>
            <a:endParaRPr lang="en-US" sz="1100" b="0" i="0" dirty="0">
              <a:solidFill>
                <a:srgbClr val="000000"/>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F-statistic</a:t>
            </a:r>
            <a:r>
              <a:rPr lang="en-US" sz="1100" b="1" i="0" dirty="0">
                <a:solidFill>
                  <a:srgbClr val="292929"/>
                </a:solidFill>
                <a:effectLst/>
                <a:latin typeface="Arial" panose="020B0604020202020204" pitchFamily="34" charset="0"/>
                <a:cs typeface="Arial" panose="020B0604020202020204" pitchFamily="34" charset="0"/>
              </a:rPr>
              <a:t> </a:t>
            </a:r>
            <a:r>
              <a:rPr lang="en-US" sz="1100" b="0" i="0" dirty="0">
                <a:solidFill>
                  <a:srgbClr val="292929"/>
                </a:solidFill>
                <a:effectLst/>
                <a:latin typeface="Arial" panose="020B0604020202020204" pitchFamily="34" charset="0"/>
                <a:cs typeface="Arial" panose="020B0604020202020204" pitchFamily="34" charset="0"/>
              </a:rPr>
              <a:t>value is used for the calculation of the p-value of the model, Prob (F-statistic), tells you how significant is out model</a:t>
            </a:r>
          </a:p>
          <a:p>
            <a:pPr algn="l">
              <a:buFont typeface="+mj-lt"/>
              <a:buAutoNum type="arabicPeriod"/>
            </a:pPr>
            <a:endParaRPr lang="en-US" sz="1100" b="0" i="0" dirty="0">
              <a:solidFill>
                <a:srgbClr val="292929"/>
              </a:solidFill>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Prob(F-Statistic): </a:t>
            </a:r>
            <a:r>
              <a:rPr lang="en-US" sz="1100" b="0" i="0" dirty="0">
                <a:effectLst/>
                <a:latin typeface="Arial" panose="020B0604020202020204" pitchFamily="34" charset="0"/>
                <a:cs typeface="Arial" panose="020B0604020202020204" pitchFamily="34" charset="0"/>
              </a:rPr>
              <a:t>The null hypothesis under this is “all the regression coefficients are equal to zero”. Prob(F-statistics) depicts the probability of null hypothesis being true. As per the above results, probability is close to zero. This implies that overall the regressions is meaningful.</a:t>
            </a:r>
          </a:p>
        </p:txBody>
      </p:sp>
    </p:spTree>
    <p:extLst>
      <p:ext uri="{BB962C8B-B14F-4D97-AF65-F5344CB8AC3E}">
        <p14:creationId xmlns:p14="http://schemas.microsoft.com/office/powerpoint/2010/main" val="2974416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915D94-2E3B-4A60-88B9-06FA05083F5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041155F7-42FD-4F61-91EB-83AEB547C5C4}"/>
              </a:ext>
            </a:extLst>
          </p:cNvPr>
          <p:cNvSpPr>
            <a:spLocks noGrp="1"/>
          </p:cNvSpPr>
          <p:nvPr>
            <p:ph type="sldNum" sz="quarter" idx="12"/>
          </p:nvPr>
        </p:nvSpPr>
        <p:spPr/>
        <p:txBody>
          <a:bodyPr/>
          <a:lstStyle/>
          <a:p>
            <a:fld id="{273EEA2F-D825-49D3-9C25-497F06EFD3F7}" type="slidenum">
              <a:rPr lang="en-IN" smtClean="0"/>
              <a:t>37</a:t>
            </a:fld>
            <a:endParaRPr lang="en-IN"/>
          </a:p>
        </p:txBody>
      </p:sp>
      <p:sp>
        <p:nvSpPr>
          <p:cNvPr id="4" name="Title 3">
            <a:extLst>
              <a:ext uri="{FF2B5EF4-FFF2-40B4-BE49-F238E27FC236}">
                <a16:creationId xmlns:a16="http://schemas.microsoft.com/office/drawing/2014/main" id="{97FE8F9B-3755-4AF7-9DF7-F5F9ACD16750}"/>
              </a:ext>
            </a:extLst>
          </p:cNvPr>
          <p:cNvSpPr>
            <a:spLocks noGrp="1"/>
          </p:cNvSpPr>
          <p:nvPr>
            <p:ph type="title"/>
          </p:nvPr>
        </p:nvSpPr>
        <p:spPr/>
        <p:txBody>
          <a:bodyPr/>
          <a:lstStyle/>
          <a:p>
            <a:r>
              <a:rPr lang="en-IN" dirty="0"/>
              <a:t>Result Interpretation</a:t>
            </a:r>
          </a:p>
        </p:txBody>
      </p:sp>
      <p:sp>
        <p:nvSpPr>
          <p:cNvPr id="6" name="TextBox 5">
            <a:extLst>
              <a:ext uri="{FF2B5EF4-FFF2-40B4-BE49-F238E27FC236}">
                <a16:creationId xmlns:a16="http://schemas.microsoft.com/office/drawing/2014/main" id="{9754A0B7-A4FA-4785-9331-101E8EB7695A}"/>
              </a:ext>
            </a:extLst>
          </p:cNvPr>
          <p:cNvSpPr txBox="1"/>
          <p:nvPr/>
        </p:nvSpPr>
        <p:spPr>
          <a:xfrm>
            <a:off x="449705" y="800295"/>
            <a:ext cx="8244590" cy="3985706"/>
          </a:xfrm>
          <a:prstGeom prst="rect">
            <a:avLst/>
          </a:prstGeom>
          <a:noFill/>
        </p:spPr>
        <p:txBody>
          <a:bodyPr wrap="square">
            <a:spAutoFit/>
          </a:bodyPr>
          <a:lstStyle/>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AIC/BIC</a:t>
            </a:r>
            <a:r>
              <a:rPr lang="en-US" sz="1100" b="1" i="0" dirty="0">
                <a:effectLst/>
                <a:latin typeface="Arial" panose="020B0604020202020204" pitchFamily="34" charset="0"/>
                <a:cs typeface="Arial" panose="020B0604020202020204" pitchFamily="34" charset="0"/>
              </a:rPr>
              <a:t>: </a:t>
            </a:r>
            <a:r>
              <a:rPr lang="en-US" sz="1100" b="0" i="0" dirty="0">
                <a:effectLst/>
                <a:latin typeface="Arial" panose="020B0604020202020204" pitchFamily="34" charset="0"/>
                <a:cs typeface="Arial" panose="020B0604020202020204" pitchFamily="34" charset="0"/>
              </a:rPr>
              <a:t>It stands for </a:t>
            </a:r>
            <a:r>
              <a:rPr lang="en-US" sz="1100" b="0" i="1" dirty="0">
                <a:effectLst/>
                <a:latin typeface="Arial" panose="020B0604020202020204" pitchFamily="34" charset="0"/>
                <a:cs typeface="Arial" panose="020B0604020202020204" pitchFamily="34" charset="0"/>
              </a:rPr>
              <a:t>Akaike’s Information Criteria</a:t>
            </a:r>
            <a:r>
              <a:rPr lang="en-US" sz="1100" b="0" i="0" dirty="0">
                <a:effectLst/>
                <a:latin typeface="Arial" panose="020B0604020202020204" pitchFamily="34" charset="0"/>
                <a:cs typeface="Arial" panose="020B0604020202020204" pitchFamily="34" charset="0"/>
              </a:rPr>
              <a:t> and is used for model selection. It penalizes the errors mode in case a new variable is added to the regression equation. It is calculated as number of parameters minus the likelihood of the overall model. A lower AIC implies a better model. Whereas, BIC stands for </a:t>
            </a:r>
            <a:r>
              <a:rPr lang="en-US" sz="1100" b="0" i="1" dirty="0">
                <a:effectLst/>
                <a:latin typeface="Arial" panose="020B0604020202020204" pitchFamily="34" charset="0"/>
                <a:cs typeface="Arial" panose="020B0604020202020204" pitchFamily="34" charset="0"/>
              </a:rPr>
              <a:t>Bayesian information criteria </a:t>
            </a:r>
            <a:r>
              <a:rPr lang="en-US" sz="1100" b="0" i="0" dirty="0">
                <a:effectLst/>
                <a:latin typeface="Arial" panose="020B0604020202020204" pitchFamily="34" charset="0"/>
                <a:cs typeface="Arial" panose="020B0604020202020204" pitchFamily="34" charset="0"/>
              </a:rPr>
              <a:t>and is a variant of AIC where penalties are made more severe.</a:t>
            </a:r>
          </a:p>
          <a:p>
            <a:pPr algn="l">
              <a:buFont typeface="+mj-lt"/>
              <a:buAutoNum type="arabicPeriod"/>
            </a:pPr>
            <a:endParaRPr lang="en-US" sz="1100" b="0" i="0" dirty="0">
              <a:effectLst/>
              <a:latin typeface="Arial" panose="020B0604020202020204" pitchFamily="34" charset="0"/>
              <a:cs typeface="Arial" panose="020B0604020202020204" pitchFamily="34" charset="0"/>
            </a:endParaRPr>
          </a:p>
          <a:p>
            <a:pPr algn="l">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Prob(Omnibus): </a:t>
            </a:r>
            <a:r>
              <a:rPr lang="en-US" sz="1100" b="0" i="0" dirty="0">
                <a:effectLst/>
                <a:latin typeface="Arial" panose="020B0604020202020204" pitchFamily="34" charset="0"/>
                <a:cs typeface="Arial" panose="020B0604020202020204" pitchFamily="34" charset="0"/>
              </a:rPr>
              <a:t>One of the assumptions of OLS is that the errors are normally distributed. Omnibus test is performed in order to check this. Here, the null hypothesis is that the errors are normally distributed. Prob(Omnibus) is supposed to be close to the 1 in order for it to satisfy the OLS assumption.</a:t>
            </a:r>
          </a:p>
          <a:p>
            <a:pPr algn="l">
              <a:buFont typeface="+mj-lt"/>
              <a:buAutoNum type="arabicPeriod"/>
            </a:pPr>
            <a:endParaRPr lang="en-US" sz="1100" b="0" i="0" dirty="0">
              <a:effectLst/>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Skew</a:t>
            </a:r>
            <a:r>
              <a:rPr lang="en-US" sz="1100" b="1" i="0" dirty="0">
                <a:solidFill>
                  <a:srgbClr val="292929"/>
                </a:solidFill>
                <a:effectLst/>
                <a:latin typeface="Arial" panose="020B0604020202020204" pitchFamily="34" charset="0"/>
                <a:cs typeface="Arial" panose="020B0604020202020204" pitchFamily="34" charset="0"/>
              </a:rPr>
              <a:t> </a:t>
            </a:r>
            <a:r>
              <a:rPr lang="en-US" sz="1100" b="0" i="0" dirty="0">
                <a:solidFill>
                  <a:srgbClr val="292929"/>
                </a:solidFill>
                <a:effectLst/>
                <a:latin typeface="Arial" panose="020B0604020202020204" pitchFamily="34" charset="0"/>
                <a:cs typeface="Arial" panose="020B0604020202020204" pitchFamily="34" charset="0"/>
              </a:rPr>
              <a:t>is a measurement of symmetry in our data, with 0 being perfect symmetry.</a:t>
            </a:r>
          </a:p>
          <a:p>
            <a:pPr>
              <a:buFont typeface="+mj-lt"/>
              <a:buAutoNum type="arabicPeriod"/>
            </a:pPr>
            <a:endParaRPr lang="en-US" sz="1100" dirty="0">
              <a:solidFill>
                <a:srgbClr val="292929"/>
              </a:solidFill>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Kurtosis </a:t>
            </a:r>
            <a:r>
              <a:rPr lang="en-US" sz="1100" b="0" i="0" dirty="0">
                <a:solidFill>
                  <a:srgbClr val="292929"/>
                </a:solidFill>
                <a:effectLst/>
                <a:latin typeface="Arial" panose="020B0604020202020204" pitchFamily="34" charset="0"/>
                <a:cs typeface="Arial" panose="020B0604020202020204" pitchFamily="34" charset="0"/>
              </a:rPr>
              <a:t>measures the </a:t>
            </a:r>
            <a:r>
              <a:rPr lang="en-US" sz="1100" b="0" i="0" dirty="0" err="1">
                <a:solidFill>
                  <a:srgbClr val="292929"/>
                </a:solidFill>
                <a:effectLst/>
                <a:latin typeface="Arial" panose="020B0604020202020204" pitchFamily="34" charset="0"/>
                <a:cs typeface="Arial" panose="020B0604020202020204" pitchFamily="34" charset="0"/>
              </a:rPr>
              <a:t>peakiness</a:t>
            </a:r>
            <a:r>
              <a:rPr lang="en-US" sz="1100" b="0" i="0" dirty="0">
                <a:solidFill>
                  <a:srgbClr val="292929"/>
                </a:solidFill>
                <a:effectLst/>
                <a:latin typeface="Arial" panose="020B0604020202020204" pitchFamily="34" charset="0"/>
                <a:cs typeface="Arial" panose="020B0604020202020204" pitchFamily="34" charset="0"/>
              </a:rPr>
              <a:t> of our data, or its concentration around 0 in a normal curve. Higher kurtosis implies fewer outliers.</a:t>
            </a:r>
          </a:p>
          <a:p>
            <a:pPr>
              <a:buFont typeface="+mj-lt"/>
              <a:buAutoNum type="arabicPeriod"/>
            </a:pPr>
            <a:endParaRPr lang="en-US" sz="1100" b="0" i="0" dirty="0">
              <a:solidFill>
                <a:srgbClr val="292929"/>
              </a:solidFill>
              <a:effectLst/>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Durbin-</a:t>
            </a:r>
            <a:r>
              <a:rPr lang="en-US" sz="1100" b="1" i="0" dirty="0" err="1">
                <a:solidFill>
                  <a:srgbClr val="FF0000"/>
                </a:solidFill>
                <a:effectLst/>
                <a:latin typeface="Arial" panose="020B0604020202020204" pitchFamily="34" charset="0"/>
                <a:cs typeface="Arial" panose="020B0604020202020204" pitchFamily="34" charset="0"/>
              </a:rPr>
              <a:t>watson</a:t>
            </a:r>
            <a:r>
              <a:rPr lang="en-US" sz="1100" b="1" i="0" dirty="0">
                <a:solidFill>
                  <a:srgbClr val="FF0000"/>
                </a:solidFill>
                <a:effectLst/>
                <a:latin typeface="Arial" panose="020B0604020202020204" pitchFamily="34" charset="0"/>
                <a:cs typeface="Arial" panose="020B0604020202020204" pitchFamily="34" charset="0"/>
              </a:rPr>
              <a:t>:</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effectLst/>
                <a:latin typeface="Arial" panose="020B0604020202020204" pitchFamily="34" charset="0"/>
                <a:cs typeface="Arial" panose="020B0604020202020204" pitchFamily="34" charset="0"/>
              </a:rPr>
              <a:t>Another assumption of OLS is of homoscedasticity. This implies that the variance of errors is constant. A value between 1 to 2 is preferred.</a:t>
            </a:r>
          </a:p>
          <a:p>
            <a:pPr>
              <a:buFont typeface="+mj-lt"/>
              <a:buAutoNum type="arabicPeriod"/>
            </a:pPr>
            <a:endParaRPr lang="en-US" sz="1100" dirty="0">
              <a:solidFill>
                <a:srgbClr val="FF0000"/>
              </a:solidFill>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Prob(</a:t>
            </a:r>
            <a:r>
              <a:rPr lang="en-US" sz="1100" b="1" i="0" dirty="0" err="1">
                <a:solidFill>
                  <a:srgbClr val="FF0000"/>
                </a:solidFill>
                <a:effectLst/>
                <a:latin typeface="Arial" panose="020B0604020202020204" pitchFamily="34" charset="0"/>
                <a:cs typeface="Arial" panose="020B0604020202020204" pitchFamily="34" charset="0"/>
              </a:rPr>
              <a:t>Jarque-Bera</a:t>
            </a:r>
            <a:r>
              <a:rPr lang="en-US" sz="1100" b="1" i="0" dirty="0">
                <a:solidFill>
                  <a:srgbClr val="FF0000"/>
                </a:solidFill>
                <a:effectLst/>
                <a:latin typeface="Arial" panose="020B0604020202020204" pitchFamily="34" charset="0"/>
                <a:cs typeface="Arial" panose="020B0604020202020204" pitchFamily="34" charset="0"/>
              </a:rPr>
              <a:t>)</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effectLst/>
                <a:latin typeface="Arial" panose="020B0604020202020204" pitchFamily="34" charset="0"/>
                <a:cs typeface="Arial" panose="020B0604020202020204" pitchFamily="34" charset="0"/>
              </a:rPr>
              <a:t>It is in line with the Omnibus test. It is also performed for the distribution analysis of the regression errors. It is supposed to agree with the results of Omnibus test. A large value of JB test indicates that the errors are not normally distributed.</a:t>
            </a:r>
          </a:p>
          <a:p>
            <a:pPr>
              <a:buFont typeface="+mj-lt"/>
              <a:buAutoNum type="arabicPeriod"/>
            </a:pPr>
            <a:endParaRPr lang="en-US" sz="1100" dirty="0">
              <a:latin typeface="Arial" panose="020B0604020202020204" pitchFamily="34" charset="0"/>
              <a:cs typeface="Arial" panose="020B0604020202020204" pitchFamily="34" charset="0"/>
            </a:endParaRPr>
          </a:p>
          <a:p>
            <a:pPr>
              <a:buFont typeface="+mj-lt"/>
              <a:buAutoNum type="arabicPeriod"/>
            </a:pPr>
            <a:r>
              <a:rPr lang="en-US" sz="1100" b="1" i="0" dirty="0">
                <a:solidFill>
                  <a:srgbClr val="FF0000"/>
                </a:solidFill>
                <a:effectLst/>
                <a:latin typeface="Arial" panose="020B0604020202020204" pitchFamily="34" charset="0"/>
                <a:cs typeface="Arial" panose="020B0604020202020204" pitchFamily="34" charset="0"/>
              </a:rPr>
              <a:t>Condition number</a:t>
            </a:r>
            <a:r>
              <a:rPr lang="en-US" sz="1100" b="0" i="0" dirty="0">
                <a:solidFill>
                  <a:srgbClr val="FF0000"/>
                </a:solidFill>
                <a:effectLst/>
                <a:latin typeface="Arial" panose="020B0604020202020204" pitchFamily="34" charset="0"/>
                <a:cs typeface="Arial" panose="020B0604020202020204" pitchFamily="34" charset="0"/>
              </a:rPr>
              <a:t> </a:t>
            </a:r>
            <a:r>
              <a:rPr lang="en-US" sz="1100" b="0" i="0" dirty="0">
                <a:solidFill>
                  <a:srgbClr val="292929"/>
                </a:solidFill>
                <a:effectLst/>
                <a:latin typeface="Arial" panose="020B0604020202020204" pitchFamily="34" charset="0"/>
                <a:cs typeface="Arial" panose="020B0604020202020204" pitchFamily="34" charset="0"/>
              </a:rPr>
              <a:t>is a measurement of the sensitivity of our model as compared to the size of changes in the data it is analyzing. Multicollinearity is strongly implied by a high condition number.(Multicollinearity a term to describe two or more independent variables that are strongly related to each other and are falsely affecting our predicted variable by redundancy)</a:t>
            </a:r>
            <a:endParaRPr lang="en-US" sz="11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4328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6CBFCB-E849-4E58-98BF-BAFEC27E6897}"/>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8582F29B-C392-4A12-AF3C-7C39081EF9F7}"/>
              </a:ext>
            </a:extLst>
          </p:cNvPr>
          <p:cNvSpPr>
            <a:spLocks noGrp="1"/>
          </p:cNvSpPr>
          <p:nvPr>
            <p:ph type="sldNum" sz="quarter" idx="12"/>
          </p:nvPr>
        </p:nvSpPr>
        <p:spPr/>
        <p:txBody>
          <a:bodyPr/>
          <a:lstStyle/>
          <a:p>
            <a:fld id="{273EEA2F-D825-49D3-9C25-497F06EFD3F7}" type="slidenum">
              <a:rPr lang="en-IN" smtClean="0"/>
              <a:t>38</a:t>
            </a:fld>
            <a:endParaRPr lang="en-IN"/>
          </a:p>
        </p:txBody>
      </p:sp>
      <p:sp>
        <p:nvSpPr>
          <p:cNvPr id="4" name="Title 3">
            <a:extLst>
              <a:ext uri="{FF2B5EF4-FFF2-40B4-BE49-F238E27FC236}">
                <a16:creationId xmlns:a16="http://schemas.microsoft.com/office/drawing/2014/main" id="{2D6B6B96-A028-4EEC-8FF5-A85C366B40B3}"/>
              </a:ext>
            </a:extLst>
          </p:cNvPr>
          <p:cNvSpPr>
            <a:spLocks noGrp="1"/>
          </p:cNvSpPr>
          <p:nvPr>
            <p:ph type="title"/>
          </p:nvPr>
        </p:nvSpPr>
        <p:spPr/>
        <p:txBody>
          <a:bodyPr/>
          <a:lstStyle/>
          <a:p>
            <a:r>
              <a:rPr lang="en-US" dirty="0"/>
              <a:t>Scaling vs Standardization</a:t>
            </a:r>
            <a:endParaRPr lang="en-IN" dirty="0"/>
          </a:p>
        </p:txBody>
      </p:sp>
      <p:sp>
        <p:nvSpPr>
          <p:cNvPr id="6" name="TextBox 5">
            <a:extLst>
              <a:ext uri="{FF2B5EF4-FFF2-40B4-BE49-F238E27FC236}">
                <a16:creationId xmlns:a16="http://schemas.microsoft.com/office/drawing/2014/main" id="{C34AE9E5-8D38-4819-BB33-73757BD4BF79}"/>
              </a:ext>
            </a:extLst>
          </p:cNvPr>
          <p:cNvSpPr txBox="1"/>
          <p:nvPr/>
        </p:nvSpPr>
        <p:spPr>
          <a:xfrm>
            <a:off x="506436" y="865892"/>
            <a:ext cx="3974124" cy="769441"/>
          </a:xfrm>
          <a:prstGeom prst="rect">
            <a:avLst/>
          </a:prstGeom>
          <a:noFill/>
        </p:spPr>
        <p:txBody>
          <a:bodyPr wrap="square">
            <a:spAutoFit/>
          </a:bodyPr>
          <a:lstStyle/>
          <a:p>
            <a:pPr algn="l"/>
            <a:r>
              <a:rPr lang="en-US" sz="1600" b="1" i="0" dirty="0">
                <a:solidFill>
                  <a:srgbClr val="282828"/>
                </a:solidFill>
                <a:effectLst/>
                <a:latin typeface="Helvetica Neue"/>
              </a:rPr>
              <a:t>Scaling</a:t>
            </a:r>
            <a:r>
              <a:rPr lang="en-US" sz="1400" b="1" dirty="0">
                <a:solidFill>
                  <a:srgbClr val="282828"/>
                </a:solidFill>
                <a:latin typeface="Helvetica Neue"/>
              </a:rPr>
              <a:t> </a:t>
            </a:r>
            <a:r>
              <a:rPr lang="en-US" sz="1400" b="0" i="1" u="none" strike="noStrike" dirty="0">
                <a:solidFill>
                  <a:srgbClr val="282828"/>
                </a:solidFill>
                <a:effectLst/>
                <a:latin typeface="Arial" panose="020B0604020202020204" pitchFamily="34" charset="0"/>
              </a:rPr>
              <a:t>(also called </a:t>
            </a:r>
            <a:r>
              <a:rPr lang="en-US" sz="1400" b="1" i="1" u="none" strike="noStrike" dirty="0">
                <a:solidFill>
                  <a:srgbClr val="282828"/>
                </a:solidFill>
                <a:effectLst/>
                <a:latin typeface="Arial" panose="020B0604020202020204" pitchFamily="34" charset="0"/>
              </a:rPr>
              <a:t>min-max scaling</a:t>
            </a:r>
            <a:r>
              <a:rPr lang="en-US" sz="1400" b="0" i="1" u="none" strike="noStrike" dirty="0">
                <a:solidFill>
                  <a:srgbClr val="282828"/>
                </a:solidFill>
                <a:effectLst/>
                <a:latin typeface="Arial" panose="020B0604020202020204" pitchFamily="34" charset="0"/>
              </a:rPr>
              <a:t>)</a:t>
            </a:r>
            <a:r>
              <a:rPr lang="en-US" sz="1400" b="0" i="0" u="none" strike="noStrike" dirty="0">
                <a:solidFill>
                  <a:srgbClr val="282828"/>
                </a:solidFill>
                <a:effectLst/>
                <a:latin typeface="Arial" panose="020B0604020202020204" pitchFamily="34" charset="0"/>
              </a:rPr>
              <a:t>, you transform the data such that the features are within a specific range e.g. [0, 1].</a:t>
            </a:r>
          </a:p>
        </p:txBody>
      </p:sp>
      <p:pic>
        <p:nvPicPr>
          <p:cNvPr id="10" name="Picture 9">
            <a:extLst>
              <a:ext uri="{FF2B5EF4-FFF2-40B4-BE49-F238E27FC236}">
                <a16:creationId xmlns:a16="http://schemas.microsoft.com/office/drawing/2014/main" id="{AB700C16-9D33-49A7-A760-10E8C6393823}"/>
              </a:ext>
            </a:extLst>
          </p:cNvPr>
          <p:cNvPicPr>
            <a:picLocks noChangeAspect="1"/>
          </p:cNvPicPr>
          <p:nvPr/>
        </p:nvPicPr>
        <p:blipFill>
          <a:blip r:embed="rId2"/>
          <a:stretch>
            <a:fillRect/>
          </a:stretch>
        </p:blipFill>
        <p:spPr>
          <a:xfrm>
            <a:off x="1116364" y="1996695"/>
            <a:ext cx="2136531" cy="1679809"/>
          </a:xfrm>
          <a:prstGeom prst="rect">
            <a:avLst/>
          </a:prstGeom>
        </p:spPr>
      </p:pic>
      <p:sp>
        <p:nvSpPr>
          <p:cNvPr id="12" name="TextBox 11">
            <a:extLst>
              <a:ext uri="{FF2B5EF4-FFF2-40B4-BE49-F238E27FC236}">
                <a16:creationId xmlns:a16="http://schemas.microsoft.com/office/drawing/2014/main" id="{7B3BCAA3-F498-4BF5-A002-329A34757728}"/>
              </a:ext>
            </a:extLst>
          </p:cNvPr>
          <p:cNvSpPr txBox="1"/>
          <p:nvPr/>
        </p:nvSpPr>
        <p:spPr>
          <a:xfrm>
            <a:off x="4663442" y="865892"/>
            <a:ext cx="4114798" cy="954107"/>
          </a:xfrm>
          <a:prstGeom prst="rect">
            <a:avLst/>
          </a:prstGeom>
          <a:noFill/>
        </p:spPr>
        <p:txBody>
          <a:bodyPr wrap="square">
            <a:spAutoFit/>
          </a:bodyPr>
          <a:lstStyle/>
          <a:p>
            <a:r>
              <a:rPr lang="en-US" sz="1400" b="1" i="0" dirty="0">
                <a:solidFill>
                  <a:srgbClr val="282828"/>
                </a:solidFill>
                <a:effectLst/>
                <a:latin typeface="Arial" panose="020B0604020202020204" pitchFamily="34" charset="0"/>
              </a:rPr>
              <a:t>Standardization</a:t>
            </a:r>
            <a:r>
              <a:rPr lang="en-US" sz="1400" b="0" i="0" dirty="0">
                <a:solidFill>
                  <a:srgbClr val="282828"/>
                </a:solidFill>
                <a:effectLst/>
                <a:latin typeface="Arial" panose="020B0604020202020204" pitchFamily="34" charset="0"/>
              </a:rPr>
              <a:t> </a:t>
            </a:r>
            <a:r>
              <a:rPr lang="en-US" sz="1400" b="0" i="1" dirty="0">
                <a:solidFill>
                  <a:srgbClr val="282828"/>
                </a:solidFill>
                <a:effectLst/>
                <a:latin typeface="Arial" panose="020B0604020202020204" pitchFamily="34" charset="0"/>
              </a:rPr>
              <a:t>(also called </a:t>
            </a:r>
            <a:r>
              <a:rPr lang="en-US" sz="1400" b="1" i="1" dirty="0">
                <a:solidFill>
                  <a:srgbClr val="282828"/>
                </a:solidFill>
                <a:effectLst/>
                <a:latin typeface="Arial" panose="020B0604020202020204" pitchFamily="34" charset="0"/>
              </a:rPr>
              <a:t>z-score normalization</a:t>
            </a:r>
            <a:r>
              <a:rPr lang="en-US" sz="1400" b="0" i="1" dirty="0">
                <a:solidFill>
                  <a:srgbClr val="282828"/>
                </a:solidFill>
                <a:effectLst/>
                <a:latin typeface="Arial" panose="020B0604020202020204" pitchFamily="34" charset="0"/>
              </a:rPr>
              <a:t>)</a:t>
            </a:r>
            <a:r>
              <a:rPr lang="en-US" sz="1400" b="0" i="0" dirty="0">
                <a:solidFill>
                  <a:srgbClr val="282828"/>
                </a:solidFill>
                <a:effectLst/>
                <a:latin typeface="Arial" panose="020B0604020202020204" pitchFamily="34" charset="0"/>
              </a:rPr>
              <a:t> transforms your data such that the resulting distribution has a mean of 0 and a standard deviation of 1</a:t>
            </a:r>
            <a:endParaRPr lang="en-IN" sz="1400" dirty="0"/>
          </a:p>
        </p:txBody>
      </p:sp>
      <p:pic>
        <p:nvPicPr>
          <p:cNvPr id="16" name="Picture 15">
            <a:extLst>
              <a:ext uri="{FF2B5EF4-FFF2-40B4-BE49-F238E27FC236}">
                <a16:creationId xmlns:a16="http://schemas.microsoft.com/office/drawing/2014/main" id="{EC89B9C4-3F1F-4DED-B211-0405D6F649B0}"/>
              </a:ext>
            </a:extLst>
          </p:cNvPr>
          <p:cNvPicPr>
            <a:picLocks noChangeAspect="1"/>
          </p:cNvPicPr>
          <p:nvPr/>
        </p:nvPicPr>
        <p:blipFill>
          <a:blip r:embed="rId3"/>
          <a:stretch>
            <a:fillRect/>
          </a:stretch>
        </p:blipFill>
        <p:spPr>
          <a:xfrm>
            <a:off x="5492629" y="1924581"/>
            <a:ext cx="2296477" cy="1824035"/>
          </a:xfrm>
          <a:prstGeom prst="rect">
            <a:avLst/>
          </a:prstGeom>
        </p:spPr>
      </p:pic>
      <p:sp>
        <p:nvSpPr>
          <p:cNvPr id="18" name="TextBox 17">
            <a:extLst>
              <a:ext uri="{FF2B5EF4-FFF2-40B4-BE49-F238E27FC236}">
                <a16:creationId xmlns:a16="http://schemas.microsoft.com/office/drawing/2014/main" id="{FA5877C9-60FE-447A-9AF5-2DBFF6780002}"/>
              </a:ext>
            </a:extLst>
          </p:cNvPr>
          <p:cNvSpPr txBox="1"/>
          <p:nvPr/>
        </p:nvSpPr>
        <p:spPr>
          <a:xfrm>
            <a:off x="5198929" y="3815943"/>
            <a:ext cx="2883875" cy="784830"/>
          </a:xfrm>
          <a:prstGeom prst="rect">
            <a:avLst/>
          </a:prstGeom>
          <a:noFill/>
        </p:spPr>
        <p:txBody>
          <a:bodyPr wrap="square">
            <a:spAutoFit/>
          </a:bodyPr>
          <a:lstStyle/>
          <a:p>
            <a:r>
              <a:rPr lang="en-US" sz="900" b="0" i="0" dirty="0">
                <a:solidFill>
                  <a:srgbClr val="282828"/>
                </a:solidFill>
                <a:effectLst/>
                <a:latin typeface="Arial" panose="020B0604020202020204" pitchFamily="34" charset="0"/>
              </a:rPr>
              <a:t>You need to normalize our data if you’re going use a machine learning or statistics technique that assumes that data is normally distributed e.g. t-tests, ANOVAs, linear regression, linear discriminant analysis (LDA) and Gaussian Naive Bayes.</a:t>
            </a:r>
            <a:endParaRPr lang="en-IN" sz="900" dirty="0"/>
          </a:p>
        </p:txBody>
      </p:sp>
      <p:sp>
        <p:nvSpPr>
          <p:cNvPr id="20" name="TextBox 19">
            <a:extLst>
              <a:ext uri="{FF2B5EF4-FFF2-40B4-BE49-F238E27FC236}">
                <a16:creationId xmlns:a16="http://schemas.microsoft.com/office/drawing/2014/main" id="{F3612F1F-9B9A-43E5-B5D9-3B0D2D53FFD9}"/>
              </a:ext>
            </a:extLst>
          </p:cNvPr>
          <p:cNvSpPr txBox="1"/>
          <p:nvPr/>
        </p:nvSpPr>
        <p:spPr>
          <a:xfrm>
            <a:off x="717609" y="3815943"/>
            <a:ext cx="3158041" cy="923330"/>
          </a:xfrm>
          <a:prstGeom prst="rect">
            <a:avLst/>
          </a:prstGeom>
          <a:noFill/>
        </p:spPr>
        <p:txBody>
          <a:bodyPr wrap="square">
            <a:spAutoFit/>
          </a:bodyPr>
          <a:lstStyle/>
          <a:p>
            <a:r>
              <a:rPr lang="en-US" sz="900" b="0" i="0" dirty="0">
                <a:solidFill>
                  <a:srgbClr val="282828"/>
                </a:solidFill>
                <a:effectLst/>
                <a:latin typeface="Arial" panose="020B0604020202020204" pitchFamily="34" charset="0"/>
              </a:rPr>
              <a:t>Scaling is important in the algorithms such as support vector machines (SVM) and k-nearest neighbors (KNN) where distance between the data points is important. For example, in the dataset containing prices of products; without scaling, SVM might treat 1 USD equivalent to 1 INR though 1 USD = 65 INR.</a:t>
            </a:r>
            <a:endParaRPr lang="en-IN" sz="900" dirty="0"/>
          </a:p>
        </p:txBody>
      </p:sp>
    </p:spTree>
    <p:extLst>
      <p:ext uri="{BB962C8B-B14F-4D97-AF65-F5344CB8AC3E}">
        <p14:creationId xmlns:p14="http://schemas.microsoft.com/office/powerpoint/2010/main" val="4291452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88903" y="1494591"/>
            <a:ext cx="6895272" cy="2610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a:p>
            <a:pPr algn="l"/>
            <a:endParaRPr lang="en-IN" sz="3600" dirty="0">
              <a:latin typeface="Proxima Nova Light" panose="02000506030000020004" pitchFamily="2" charset="77"/>
            </a:endParaRPr>
          </a:p>
          <a:p>
            <a:pPr algn="l"/>
            <a:endParaRPr lang="en-IN" sz="9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10-04-2022</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19360" y="4743440"/>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10-04-2022</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2300" dirty="0">
                <a:latin typeface="Proxima Nova Light" panose="02000506030000020004" pitchFamily="2" charset="77"/>
              </a:rPr>
              <a:t>Bike Sharing Assignment</a:t>
            </a:r>
            <a:endParaRPr lang="en-IN" dirty="0">
              <a:latin typeface="Proxima Nova Light" panose="02000506030000020004" pitchFamily="2" charset="77"/>
            </a:endParaRPr>
          </a:p>
        </p:txBody>
      </p:sp>
      <p:sp>
        <p:nvSpPr>
          <p:cNvPr id="20" name="TextBox 19">
            <a:extLst>
              <a:ext uri="{FF2B5EF4-FFF2-40B4-BE49-F238E27FC236}">
                <a16:creationId xmlns:a16="http://schemas.microsoft.com/office/drawing/2014/main" id="{BD70A283-22EC-453D-AF11-20E1DF82832B}"/>
              </a:ext>
            </a:extLst>
          </p:cNvPr>
          <p:cNvSpPr txBox="1"/>
          <p:nvPr/>
        </p:nvSpPr>
        <p:spPr>
          <a:xfrm>
            <a:off x="246391" y="773585"/>
            <a:ext cx="4572000" cy="369332"/>
          </a:xfrm>
          <a:prstGeom prst="rect">
            <a:avLst/>
          </a:prstGeom>
          <a:noFill/>
        </p:spPr>
        <p:txBody>
          <a:bodyPr wrap="square">
            <a:spAutoFit/>
          </a:bodyPr>
          <a:lstStyle/>
          <a:p>
            <a:r>
              <a:rPr lang="en-IN" dirty="0">
                <a:solidFill>
                  <a:srgbClr val="FF0000"/>
                </a:solidFill>
              </a:rPr>
              <a:t>What is </a:t>
            </a:r>
            <a:r>
              <a:rPr lang="en-IN" dirty="0" err="1">
                <a:solidFill>
                  <a:srgbClr val="FF0000"/>
                </a:solidFill>
              </a:rPr>
              <a:t>BoomBikes</a:t>
            </a:r>
            <a:r>
              <a:rPr lang="en-IN" dirty="0">
                <a:solidFill>
                  <a:srgbClr val="FF0000"/>
                </a:solidFill>
              </a:rPr>
              <a:t> ?</a:t>
            </a:r>
          </a:p>
        </p:txBody>
      </p:sp>
      <p:sp>
        <p:nvSpPr>
          <p:cNvPr id="22" name="TextBox 21">
            <a:extLst>
              <a:ext uri="{FF2B5EF4-FFF2-40B4-BE49-F238E27FC236}">
                <a16:creationId xmlns:a16="http://schemas.microsoft.com/office/drawing/2014/main" id="{C6DA4055-815E-405E-8C10-7A564BC62F28}"/>
              </a:ext>
            </a:extLst>
          </p:cNvPr>
          <p:cNvSpPr txBox="1"/>
          <p:nvPr/>
        </p:nvSpPr>
        <p:spPr>
          <a:xfrm>
            <a:off x="532229" y="1219658"/>
            <a:ext cx="8208497" cy="954107"/>
          </a:xfrm>
          <a:prstGeom prst="rect">
            <a:avLst/>
          </a:prstGeom>
          <a:noFill/>
        </p:spPr>
        <p:txBody>
          <a:bodyPr wrap="square">
            <a:spAutoFit/>
          </a:bodyPr>
          <a:lstStyle/>
          <a:p>
            <a:pPr algn="ctr"/>
            <a:r>
              <a:rPr lang="en-US" sz="1400" dirty="0"/>
              <a:t>A bike-sharing system in which bikes are made available for shared use to individuals on a short term basis for a price or free. It allow people to borrow a bike from a "dock" which is usually computer-controlled wherein the user enters the payment information, and the system unlocks it. This bike can then be returned to another dock belonging to the same system.</a:t>
            </a:r>
            <a:endParaRPr lang="en-IN" sz="1400" dirty="0"/>
          </a:p>
        </p:txBody>
      </p:sp>
      <p:sp>
        <p:nvSpPr>
          <p:cNvPr id="26" name="TextBox 25">
            <a:extLst>
              <a:ext uri="{FF2B5EF4-FFF2-40B4-BE49-F238E27FC236}">
                <a16:creationId xmlns:a16="http://schemas.microsoft.com/office/drawing/2014/main" id="{CB128B4D-CBE3-4B38-9A03-A97A5F5AD340}"/>
              </a:ext>
            </a:extLst>
          </p:cNvPr>
          <p:cNvSpPr txBox="1"/>
          <p:nvPr/>
        </p:nvSpPr>
        <p:spPr>
          <a:xfrm>
            <a:off x="467751" y="2646218"/>
            <a:ext cx="5982286" cy="1384995"/>
          </a:xfrm>
          <a:prstGeom prst="rect">
            <a:avLst/>
          </a:prstGeom>
          <a:noFill/>
        </p:spPr>
        <p:txBody>
          <a:bodyPr wrap="square">
            <a:spAutoFit/>
          </a:bodyPr>
          <a:lstStyle/>
          <a:p>
            <a:r>
              <a:rPr lang="en-US" sz="1400" b="1" dirty="0">
                <a:solidFill>
                  <a:srgbClr val="FF0000"/>
                </a:solidFill>
              </a:rPr>
              <a:t>Business objective: </a:t>
            </a:r>
            <a:r>
              <a:rPr lang="en-US" sz="1400" dirty="0"/>
              <a:t>The objective is to model the demand for shared bikes with the available independent variables. It will be used by the management to understand how exactly the demands vary with different features. They can accordingly manipulate the business strategy to meet the demand levels and meet the customer's expectations. Further, the model will be a good way for management to understand the demand dynamics of a new market. </a:t>
            </a:r>
          </a:p>
        </p:txBody>
      </p:sp>
      <p:pic>
        <p:nvPicPr>
          <p:cNvPr id="2" name="Picture 2" descr="Altair Apps - Bike rental services">
            <a:extLst>
              <a:ext uri="{FF2B5EF4-FFF2-40B4-BE49-F238E27FC236}">
                <a16:creationId xmlns:a16="http://schemas.microsoft.com/office/drawing/2014/main" id="{01CC97ED-E1D2-47B8-A37A-51ABC41D9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385" y="2408939"/>
            <a:ext cx="2140341" cy="21403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4A491DC-78C2-4ECF-A702-1763403D6294}"/>
                  </a:ext>
                </a:extLst>
              </p14:cNvPr>
              <p14:cNvContentPartPr/>
              <p14:nvPr/>
            </p14:nvContentPartPr>
            <p14:xfrm>
              <a:off x="578880" y="2268000"/>
              <a:ext cx="8084160" cy="2957760"/>
            </p14:xfrm>
          </p:contentPart>
        </mc:Choice>
        <mc:Fallback>
          <p:pic>
            <p:nvPicPr>
              <p:cNvPr id="4" name="Ink 3">
                <a:extLst>
                  <a:ext uri="{FF2B5EF4-FFF2-40B4-BE49-F238E27FC236}">
                    <a16:creationId xmlns:a16="http://schemas.microsoft.com/office/drawing/2014/main" id="{A4A491DC-78C2-4ECF-A702-1763403D6294}"/>
                  </a:ext>
                </a:extLst>
              </p:cNvPr>
              <p:cNvPicPr/>
              <p:nvPr/>
            </p:nvPicPr>
            <p:blipFill>
              <a:blip r:embed="rId4"/>
              <a:stretch>
                <a:fillRect/>
              </a:stretch>
            </p:blipFill>
            <p:spPr>
              <a:xfrm>
                <a:off x="569520" y="2258640"/>
                <a:ext cx="8102880" cy="2976480"/>
              </a:xfrm>
              <a:prstGeom prst="rect">
                <a:avLst/>
              </a:prstGeom>
            </p:spPr>
          </p:pic>
        </mc:Fallback>
      </mc:AlternateContent>
    </p:spTree>
    <p:extLst>
      <p:ext uri="{BB962C8B-B14F-4D97-AF65-F5344CB8AC3E}">
        <p14:creationId xmlns:p14="http://schemas.microsoft.com/office/powerpoint/2010/main" val="178386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6842F-CDF2-4C96-BBD0-05944B03720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AF7AB693-C3CB-4C62-98C2-F1F409C10B78}"/>
              </a:ext>
            </a:extLst>
          </p:cNvPr>
          <p:cNvSpPr>
            <a:spLocks noGrp="1"/>
          </p:cNvSpPr>
          <p:nvPr>
            <p:ph type="sldNum" sz="quarter" idx="12"/>
          </p:nvPr>
        </p:nvSpPr>
        <p:spPr/>
        <p:txBody>
          <a:bodyPr/>
          <a:lstStyle/>
          <a:p>
            <a:fld id="{273EEA2F-D825-49D3-9C25-497F06EFD3F7}" type="slidenum">
              <a:rPr lang="en-IN" smtClean="0"/>
              <a:t>5</a:t>
            </a:fld>
            <a:endParaRPr lang="en-IN"/>
          </a:p>
        </p:txBody>
      </p:sp>
      <p:sp>
        <p:nvSpPr>
          <p:cNvPr id="4" name="Title 3">
            <a:extLst>
              <a:ext uri="{FF2B5EF4-FFF2-40B4-BE49-F238E27FC236}">
                <a16:creationId xmlns:a16="http://schemas.microsoft.com/office/drawing/2014/main" id="{5D3BB9B6-CC7D-414F-B0ED-69E408313E66}"/>
              </a:ext>
            </a:extLst>
          </p:cNvPr>
          <p:cNvSpPr>
            <a:spLocks noGrp="1"/>
          </p:cNvSpPr>
          <p:nvPr>
            <p:ph type="title"/>
          </p:nvPr>
        </p:nvSpPr>
        <p:spPr/>
        <p:txBody>
          <a:bodyPr/>
          <a:lstStyle/>
          <a:p>
            <a:r>
              <a:rPr lang="en-US" sz="2400" dirty="0">
                <a:latin typeface="Proxima Nova Light" panose="02000506030000020004" pitchFamily="2" charset="77"/>
              </a:rPr>
              <a:t>Bike Sharing Assignment</a:t>
            </a:r>
            <a:endParaRPr lang="en-IN" dirty="0">
              <a:latin typeface="Proxima Nova Light" panose="02000506030000020004" pitchFamily="2" charset="77"/>
            </a:endParaRPr>
          </a:p>
        </p:txBody>
      </p:sp>
      <p:grpSp>
        <p:nvGrpSpPr>
          <p:cNvPr id="6" name="Group 5">
            <a:extLst>
              <a:ext uri="{FF2B5EF4-FFF2-40B4-BE49-F238E27FC236}">
                <a16:creationId xmlns:a16="http://schemas.microsoft.com/office/drawing/2014/main" id="{29127524-6184-480A-8C65-DED34F17EBB5}"/>
              </a:ext>
            </a:extLst>
          </p:cNvPr>
          <p:cNvGrpSpPr/>
          <p:nvPr/>
        </p:nvGrpSpPr>
        <p:grpSpPr>
          <a:xfrm>
            <a:off x="406205" y="1035035"/>
            <a:ext cx="5381772" cy="1338576"/>
            <a:chOff x="400050" y="878485"/>
            <a:chExt cx="5381772" cy="1338576"/>
          </a:xfrm>
        </p:grpSpPr>
        <p:sp>
          <p:nvSpPr>
            <p:cNvPr id="8" name="TextBox 7">
              <a:extLst>
                <a:ext uri="{FF2B5EF4-FFF2-40B4-BE49-F238E27FC236}">
                  <a16:creationId xmlns:a16="http://schemas.microsoft.com/office/drawing/2014/main" id="{FA751EC6-8094-4D44-943A-C5EFBE1B1AB3}"/>
                </a:ext>
              </a:extLst>
            </p:cNvPr>
            <p:cNvSpPr txBox="1"/>
            <p:nvPr/>
          </p:nvSpPr>
          <p:spPr>
            <a:xfrm>
              <a:off x="400050" y="878485"/>
              <a:ext cx="4572000" cy="369332"/>
            </a:xfrm>
            <a:prstGeom prst="rect">
              <a:avLst/>
            </a:prstGeom>
            <a:noFill/>
          </p:spPr>
          <p:txBody>
            <a:bodyPr wrap="square">
              <a:spAutoFit/>
            </a:bodyPr>
            <a:lstStyle/>
            <a:p>
              <a:r>
                <a:rPr lang="en-IN" dirty="0">
                  <a:solidFill>
                    <a:srgbClr val="FF0000"/>
                  </a:solidFill>
                </a:rPr>
                <a:t>Requirements</a:t>
              </a:r>
            </a:p>
          </p:txBody>
        </p:sp>
        <p:sp>
          <p:nvSpPr>
            <p:cNvPr id="10" name="TextBox 9">
              <a:extLst>
                <a:ext uri="{FF2B5EF4-FFF2-40B4-BE49-F238E27FC236}">
                  <a16:creationId xmlns:a16="http://schemas.microsoft.com/office/drawing/2014/main" id="{75ECADAB-99A0-4880-B220-9E2D7BFDF3B9}"/>
                </a:ext>
              </a:extLst>
            </p:cNvPr>
            <p:cNvSpPr txBox="1"/>
            <p:nvPr/>
          </p:nvSpPr>
          <p:spPr>
            <a:xfrm>
              <a:off x="628650" y="1386064"/>
              <a:ext cx="5153172" cy="830997"/>
            </a:xfrm>
            <a:prstGeom prst="rect">
              <a:avLst/>
            </a:prstGeom>
            <a:noFill/>
          </p:spPr>
          <p:txBody>
            <a:bodyPr wrap="square">
              <a:spAutoFit/>
            </a:bodyPr>
            <a:lstStyle/>
            <a:p>
              <a:pPr marL="285750" indent="-285750">
                <a:buFont typeface="Arial" panose="020B0604020202020204" pitchFamily="34" charset="0"/>
                <a:buChar char="•"/>
              </a:pPr>
              <a:r>
                <a:rPr lang="en-US" sz="1600" dirty="0"/>
                <a:t>Which variables are significant in predicting the demand for shared bikes.</a:t>
              </a:r>
            </a:p>
            <a:p>
              <a:pPr marL="285750" indent="-285750">
                <a:buFont typeface="Arial" panose="020B0604020202020204" pitchFamily="34" charset="0"/>
                <a:buChar char="•"/>
              </a:pPr>
              <a:r>
                <a:rPr lang="en-US" sz="1600" dirty="0"/>
                <a:t>How well those variables describe the bike demands.</a:t>
              </a:r>
              <a:endParaRPr lang="en-IN" sz="1600" dirty="0"/>
            </a:p>
          </p:txBody>
        </p:sp>
      </p:grpSp>
      <p:grpSp>
        <p:nvGrpSpPr>
          <p:cNvPr id="5" name="Group 4">
            <a:extLst>
              <a:ext uri="{FF2B5EF4-FFF2-40B4-BE49-F238E27FC236}">
                <a16:creationId xmlns:a16="http://schemas.microsoft.com/office/drawing/2014/main" id="{1BE80C63-2193-4B17-8928-FA135423171E}"/>
              </a:ext>
            </a:extLst>
          </p:cNvPr>
          <p:cNvGrpSpPr/>
          <p:nvPr/>
        </p:nvGrpSpPr>
        <p:grpSpPr>
          <a:xfrm>
            <a:off x="443133" y="2834165"/>
            <a:ext cx="5536516" cy="1581082"/>
            <a:chOff x="400050" y="2425591"/>
            <a:chExt cx="5536516" cy="1581082"/>
          </a:xfrm>
        </p:grpSpPr>
        <p:sp>
          <p:nvSpPr>
            <p:cNvPr id="7" name="TextBox 6">
              <a:extLst>
                <a:ext uri="{FF2B5EF4-FFF2-40B4-BE49-F238E27FC236}">
                  <a16:creationId xmlns:a16="http://schemas.microsoft.com/office/drawing/2014/main" id="{647F8F15-54C4-4002-804C-06271184A9D9}"/>
                </a:ext>
              </a:extLst>
            </p:cNvPr>
            <p:cNvSpPr txBox="1"/>
            <p:nvPr/>
          </p:nvSpPr>
          <p:spPr>
            <a:xfrm>
              <a:off x="400050" y="2425591"/>
              <a:ext cx="4572000" cy="369332"/>
            </a:xfrm>
            <a:prstGeom prst="rect">
              <a:avLst/>
            </a:prstGeom>
            <a:noFill/>
          </p:spPr>
          <p:txBody>
            <a:bodyPr wrap="square">
              <a:spAutoFit/>
            </a:bodyPr>
            <a:lstStyle/>
            <a:p>
              <a:r>
                <a:rPr lang="en-IN" dirty="0">
                  <a:solidFill>
                    <a:srgbClr val="FF0000"/>
                  </a:solidFill>
                </a:rPr>
                <a:t>What you need to do?</a:t>
              </a:r>
            </a:p>
          </p:txBody>
        </p:sp>
        <p:sp>
          <p:nvSpPr>
            <p:cNvPr id="9" name="TextBox 8">
              <a:extLst>
                <a:ext uri="{FF2B5EF4-FFF2-40B4-BE49-F238E27FC236}">
                  <a16:creationId xmlns:a16="http://schemas.microsoft.com/office/drawing/2014/main" id="{5DF54252-E9CB-45E0-B426-3522E749E5C3}"/>
                </a:ext>
              </a:extLst>
            </p:cNvPr>
            <p:cNvSpPr txBox="1"/>
            <p:nvPr/>
          </p:nvSpPr>
          <p:spPr>
            <a:xfrm>
              <a:off x="628649" y="2929455"/>
              <a:ext cx="5307917" cy="1077218"/>
            </a:xfrm>
            <a:prstGeom prst="rect">
              <a:avLst/>
            </a:prstGeom>
            <a:noFill/>
          </p:spPr>
          <p:txBody>
            <a:bodyPr wrap="square">
              <a:spAutoFit/>
            </a:bodyPr>
            <a:lstStyle/>
            <a:p>
              <a:pPr marL="285750" indent="-285750">
                <a:buFont typeface="Arial" panose="020B0604020202020204" pitchFamily="34" charset="0"/>
                <a:buChar char="•"/>
              </a:pPr>
              <a:r>
                <a:rPr lang="en-US" sz="1600" dirty="0"/>
                <a:t>Create a linear model that describe the effect of various features on demand.</a:t>
              </a:r>
            </a:p>
            <a:p>
              <a:pPr marL="285750" indent="-285750">
                <a:buFont typeface="Arial" panose="020B0604020202020204" pitchFamily="34" charset="0"/>
                <a:buChar char="•"/>
              </a:pPr>
              <a:r>
                <a:rPr lang="en-US" sz="1600" dirty="0"/>
                <a:t>Th model should be interpretable so that the management can understand it.</a:t>
              </a:r>
              <a:endParaRPr lang="en-IN" sz="1600" dirty="0"/>
            </a:p>
          </p:txBody>
        </p:sp>
      </p:grpSp>
      <p:pic>
        <p:nvPicPr>
          <p:cNvPr id="2050" name="Picture 2" descr="Get Someone To Write Your Assignment; Do My Assignment For Me">
            <a:extLst>
              <a:ext uri="{FF2B5EF4-FFF2-40B4-BE49-F238E27FC236}">
                <a16:creationId xmlns:a16="http://schemas.microsoft.com/office/drawing/2014/main" id="{DA0DAFAC-A896-40ED-8095-F5D2FCAF0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977" y="1476550"/>
            <a:ext cx="3015982" cy="2586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333BA6B4-46EB-4647-94AC-1E3E33867EBB}"/>
                  </a:ext>
                </a:extLst>
              </p14:cNvPr>
              <p14:cNvContentPartPr/>
              <p14:nvPr/>
            </p14:nvContentPartPr>
            <p14:xfrm>
              <a:off x="492480" y="1665360"/>
              <a:ext cx="594360" cy="2480040"/>
            </p14:xfrm>
          </p:contentPart>
        </mc:Choice>
        <mc:Fallback>
          <p:pic>
            <p:nvPicPr>
              <p:cNvPr id="12" name="Ink 11">
                <a:extLst>
                  <a:ext uri="{FF2B5EF4-FFF2-40B4-BE49-F238E27FC236}">
                    <a16:creationId xmlns:a16="http://schemas.microsoft.com/office/drawing/2014/main" id="{333BA6B4-46EB-4647-94AC-1E3E33867EBB}"/>
                  </a:ext>
                </a:extLst>
              </p:cNvPr>
              <p:cNvPicPr/>
              <p:nvPr/>
            </p:nvPicPr>
            <p:blipFill>
              <a:blip r:embed="rId4"/>
              <a:stretch>
                <a:fillRect/>
              </a:stretch>
            </p:blipFill>
            <p:spPr>
              <a:xfrm>
                <a:off x="483120" y="1656000"/>
                <a:ext cx="613080" cy="2498760"/>
              </a:xfrm>
              <a:prstGeom prst="rect">
                <a:avLst/>
              </a:prstGeom>
            </p:spPr>
          </p:pic>
        </mc:Fallback>
      </mc:AlternateContent>
    </p:spTree>
    <p:extLst>
      <p:ext uri="{BB962C8B-B14F-4D97-AF65-F5344CB8AC3E}">
        <p14:creationId xmlns:p14="http://schemas.microsoft.com/office/powerpoint/2010/main" val="4186974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6842F-CDF2-4C96-BBD0-05944B03720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AF7AB693-C3CB-4C62-98C2-F1F409C10B78}"/>
              </a:ext>
            </a:extLst>
          </p:cNvPr>
          <p:cNvSpPr>
            <a:spLocks noGrp="1"/>
          </p:cNvSpPr>
          <p:nvPr>
            <p:ph type="sldNum" sz="quarter" idx="12"/>
          </p:nvPr>
        </p:nvSpPr>
        <p:spPr/>
        <p:txBody>
          <a:bodyPr/>
          <a:lstStyle/>
          <a:p>
            <a:fld id="{273EEA2F-D825-49D3-9C25-497F06EFD3F7}" type="slidenum">
              <a:rPr lang="en-IN" smtClean="0"/>
              <a:t>6</a:t>
            </a:fld>
            <a:endParaRPr lang="en-IN"/>
          </a:p>
        </p:txBody>
      </p:sp>
      <p:sp>
        <p:nvSpPr>
          <p:cNvPr id="4" name="Title 3">
            <a:extLst>
              <a:ext uri="{FF2B5EF4-FFF2-40B4-BE49-F238E27FC236}">
                <a16:creationId xmlns:a16="http://schemas.microsoft.com/office/drawing/2014/main" id="{5D3BB9B6-CC7D-414F-B0ED-69E408313E66}"/>
              </a:ext>
            </a:extLst>
          </p:cNvPr>
          <p:cNvSpPr>
            <a:spLocks noGrp="1"/>
          </p:cNvSpPr>
          <p:nvPr>
            <p:ph type="title"/>
          </p:nvPr>
        </p:nvSpPr>
        <p:spPr/>
        <p:txBody>
          <a:bodyPr/>
          <a:lstStyle/>
          <a:p>
            <a:r>
              <a:rPr lang="en-US" sz="2400" dirty="0">
                <a:latin typeface="Proxima Nova Light" panose="02000506030000020004" pitchFamily="2" charset="77"/>
              </a:rPr>
              <a:t>Bike Sharing Assignment</a:t>
            </a:r>
            <a:endParaRPr lang="en-IN" dirty="0">
              <a:latin typeface="Proxima Nova Light" panose="02000506030000020004" pitchFamily="2" charset="77"/>
            </a:endParaRPr>
          </a:p>
        </p:txBody>
      </p:sp>
      <p:grpSp>
        <p:nvGrpSpPr>
          <p:cNvPr id="6" name="Group 5">
            <a:extLst>
              <a:ext uri="{FF2B5EF4-FFF2-40B4-BE49-F238E27FC236}">
                <a16:creationId xmlns:a16="http://schemas.microsoft.com/office/drawing/2014/main" id="{29127524-6184-480A-8C65-DED34F17EBB5}"/>
              </a:ext>
            </a:extLst>
          </p:cNvPr>
          <p:cNvGrpSpPr/>
          <p:nvPr/>
        </p:nvGrpSpPr>
        <p:grpSpPr>
          <a:xfrm>
            <a:off x="413238" y="887444"/>
            <a:ext cx="8189155" cy="1338576"/>
            <a:chOff x="400050" y="878485"/>
            <a:chExt cx="5381772" cy="1338576"/>
          </a:xfrm>
        </p:grpSpPr>
        <p:sp>
          <p:nvSpPr>
            <p:cNvPr id="8" name="TextBox 7">
              <a:extLst>
                <a:ext uri="{FF2B5EF4-FFF2-40B4-BE49-F238E27FC236}">
                  <a16:creationId xmlns:a16="http://schemas.microsoft.com/office/drawing/2014/main" id="{FA751EC6-8094-4D44-943A-C5EFBE1B1AB3}"/>
                </a:ext>
              </a:extLst>
            </p:cNvPr>
            <p:cNvSpPr txBox="1"/>
            <p:nvPr/>
          </p:nvSpPr>
          <p:spPr>
            <a:xfrm>
              <a:off x="400050" y="878485"/>
              <a:ext cx="4572000" cy="369332"/>
            </a:xfrm>
            <a:prstGeom prst="rect">
              <a:avLst/>
            </a:prstGeom>
            <a:noFill/>
          </p:spPr>
          <p:txBody>
            <a:bodyPr wrap="square">
              <a:spAutoFit/>
            </a:bodyPr>
            <a:lstStyle/>
            <a:p>
              <a:r>
                <a:rPr lang="en-IN" dirty="0">
                  <a:solidFill>
                    <a:srgbClr val="FF0000"/>
                  </a:solidFill>
                </a:rPr>
                <a:t>Assignment Steps</a:t>
              </a:r>
            </a:p>
          </p:txBody>
        </p:sp>
        <p:sp>
          <p:nvSpPr>
            <p:cNvPr id="10" name="TextBox 9">
              <a:extLst>
                <a:ext uri="{FF2B5EF4-FFF2-40B4-BE49-F238E27FC236}">
                  <a16:creationId xmlns:a16="http://schemas.microsoft.com/office/drawing/2014/main" id="{75ECADAB-99A0-4880-B220-9E2D7BFDF3B9}"/>
                </a:ext>
              </a:extLst>
            </p:cNvPr>
            <p:cNvSpPr txBox="1"/>
            <p:nvPr/>
          </p:nvSpPr>
          <p:spPr>
            <a:xfrm>
              <a:off x="628650" y="1386064"/>
              <a:ext cx="5153172" cy="830997"/>
            </a:xfrm>
            <a:prstGeom prst="rect">
              <a:avLst/>
            </a:prstGeom>
            <a:noFill/>
          </p:spPr>
          <p:txBody>
            <a:bodyPr wrap="square">
              <a:spAutoFit/>
            </a:bodyPr>
            <a:lstStyle/>
            <a:p>
              <a:pPr marL="285750" indent="-285750">
                <a:buFont typeface="Arial" panose="020B0604020202020204" pitchFamily="34" charset="0"/>
                <a:buChar char="•"/>
              </a:pPr>
              <a:r>
                <a:rPr lang="en-US" sz="1600" dirty="0"/>
                <a:t>Identify different variable types</a:t>
              </a:r>
            </a:p>
            <a:p>
              <a:pPr marL="285750" indent="-285750">
                <a:buFont typeface="Arial" panose="020B0604020202020204" pitchFamily="34" charset="0"/>
                <a:buChar char="•"/>
              </a:pPr>
              <a:r>
                <a:rPr lang="en-US" sz="1600" dirty="0"/>
                <a:t>Drop Unnecessary variables: ex. ‘instant’ , ‘</a:t>
              </a:r>
              <a:r>
                <a:rPr lang="en-US" sz="1600" dirty="0" err="1"/>
                <a:t>dteday</a:t>
              </a:r>
              <a:r>
                <a:rPr lang="en-US" sz="1600" dirty="0"/>
                <a:t>’ , ‘casual’ and ‘registered’ etc.</a:t>
              </a:r>
            </a:p>
            <a:p>
              <a:pPr marL="285750" indent="-285750">
                <a:buFont typeface="Arial" panose="020B0604020202020204" pitchFamily="34" charset="0"/>
                <a:buChar char="•"/>
              </a:pPr>
              <a:r>
                <a:rPr lang="en-US" sz="1600" dirty="0"/>
                <a:t>Make necessary changes as per the different features</a:t>
              </a:r>
              <a:endParaRPr lang="en-IN" sz="1600" dirty="0"/>
            </a:p>
          </p:txBody>
        </p:sp>
      </p:grpSp>
      <p:graphicFrame>
        <p:nvGraphicFramePr>
          <p:cNvPr id="12" name="Table 11">
            <a:extLst>
              <a:ext uri="{FF2B5EF4-FFF2-40B4-BE49-F238E27FC236}">
                <a16:creationId xmlns:a16="http://schemas.microsoft.com/office/drawing/2014/main" id="{3D5C306C-3280-4A48-996F-1FB7A0CD9A1D}"/>
              </a:ext>
            </a:extLst>
          </p:cNvPr>
          <p:cNvGraphicFramePr>
            <a:graphicFrameLocks noGrp="1"/>
          </p:cNvGraphicFramePr>
          <p:nvPr>
            <p:extLst>
              <p:ext uri="{D42A27DB-BD31-4B8C-83A1-F6EECF244321}">
                <p14:modId xmlns:p14="http://schemas.microsoft.com/office/powerpoint/2010/main" val="652691082"/>
              </p:ext>
            </p:extLst>
          </p:nvPr>
        </p:nvGraphicFramePr>
        <p:xfrm>
          <a:off x="413238" y="3131243"/>
          <a:ext cx="8198672" cy="1333552"/>
        </p:xfrm>
        <a:graphic>
          <a:graphicData uri="http://schemas.openxmlformats.org/drawingml/2006/table">
            <a:tbl>
              <a:tblPr/>
              <a:tblGrid>
                <a:gridCol w="490009">
                  <a:extLst>
                    <a:ext uri="{9D8B030D-6E8A-4147-A177-3AD203B41FA5}">
                      <a16:colId xmlns:a16="http://schemas.microsoft.com/office/drawing/2014/main" val="1759758465"/>
                    </a:ext>
                  </a:extLst>
                </a:gridCol>
                <a:gridCol w="669279">
                  <a:extLst>
                    <a:ext uri="{9D8B030D-6E8A-4147-A177-3AD203B41FA5}">
                      <a16:colId xmlns:a16="http://schemas.microsoft.com/office/drawing/2014/main" val="1723420991"/>
                    </a:ext>
                  </a:extLst>
                </a:gridCol>
                <a:gridCol w="478057">
                  <a:extLst>
                    <a:ext uri="{9D8B030D-6E8A-4147-A177-3AD203B41FA5}">
                      <a16:colId xmlns:a16="http://schemas.microsoft.com/office/drawing/2014/main" val="596770832"/>
                    </a:ext>
                  </a:extLst>
                </a:gridCol>
                <a:gridCol w="191222">
                  <a:extLst>
                    <a:ext uri="{9D8B030D-6E8A-4147-A177-3AD203B41FA5}">
                      <a16:colId xmlns:a16="http://schemas.microsoft.com/office/drawing/2014/main" val="2522590801"/>
                    </a:ext>
                  </a:extLst>
                </a:gridCol>
                <a:gridCol w="394396">
                  <a:extLst>
                    <a:ext uri="{9D8B030D-6E8A-4147-A177-3AD203B41FA5}">
                      <a16:colId xmlns:a16="http://schemas.microsoft.com/office/drawing/2014/main" val="1447878160"/>
                    </a:ext>
                  </a:extLst>
                </a:gridCol>
                <a:gridCol w="513911">
                  <a:extLst>
                    <a:ext uri="{9D8B030D-6E8A-4147-A177-3AD203B41FA5}">
                      <a16:colId xmlns:a16="http://schemas.microsoft.com/office/drawing/2014/main" val="970881240"/>
                    </a:ext>
                  </a:extLst>
                </a:gridCol>
                <a:gridCol w="609522">
                  <a:extLst>
                    <a:ext uri="{9D8B030D-6E8A-4147-A177-3AD203B41FA5}">
                      <a16:colId xmlns:a16="http://schemas.microsoft.com/office/drawing/2014/main" val="859801050"/>
                    </a:ext>
                  </a:extLst>
                </a:gridCol>
                <a:gridCol w="788794">
                  <a:extLst>
                    <a:ext uri="{9D8B030D-6E8A-4147-A177-3AD203B41FA5}">
                      <a16:colId xmlns:a16="http://schemas.microsoft.com/office/drawing/2014/main" val="2210097194"/>
                    </a:ext>
                  </a:extLst>
                </a:gridCol>
                <a:gridCol w="717085">
                  <a:extLst>
                    <a:ext uri="{9D8B030D-6E8A-4147-A177-3AD203B41FA5}">
                      <a16:colId xmlns:a16="http://schemas.microsoft.com/office/drawing/2014/main" val="3979063050"/>
                    </a:ext>
                  </a:extLst>
                </a:gridCol>
                <a:gridCol w="382446">
                  <a:extLst>
                    <a:ext uri="{9D8B030D-6E8A-4147-A177-3AD203B41FA5}">
                      <a16:colId xmlns:a16="http://schemas.microsoft.com/office/drawing/2014/main" val="3125961945"/>
                    </a:ext>
                  </a:extLst>
                </a:gridCol>
                <a:gridCol w="454154">
                  <a:extLst>
                    <a:ext uri="{9D8B030D-6E8A-4147-A177-3AD203B41FA5}">
                      <a16:colId xmlns:a16="http://schemas.microsoft.com/office/drawing/2014/main" val="1844781066"/>
                    </a:ext>
                  </a:extLst>
                </a:gridCol>
                <a:gridCol w="334640">
                  <a:extLst>
                    <a:ext uri="{9D8B030D-6E8A-4147-A177-3AD203B41FA5}">
                      <a16:colId xmlns:a16="http://schemas.microsoft.com/office/drawing/2014/main" val="132577452"/>
                    </a:ext>
                  </a:extLst>
                </a:gridCol>
                <a:gridCol w="729036">
                  <a:extLst>
                    <a:ext uri="{9D8B030D-6E8A-4147-A177-3AD203B41FA5}">
                      <a16:colId xmlns:a16="http://schemas.microsoft.com/office/drawing/2014/main" val="3967657963"/>
                    </a:ext>
                  </a:extLst>
                </a:gridCol>
                <a:gridCol w="442202">
                  <a:extLst>
                    <a:ext uri="{9D8B030D-6E8A-4147-A177-3AD203B41FA5}">
                      <a16:colId xmlns:a16="http://schemas.microsoft.com/office/drawing/2014/main" val="2122792458"/>
                    </a:ext>
                  </a:extLst>
                </a:gridCol>
                <a:gridCol w="681231">
                  <a:extLst>
                    <a:ext uri="{9D8B030D-6E8A-4147-A177-3AD203B41FA5}">
                      <a16:colId xmlns:a16="http://schemas.microsoft.com/office/drawing/2014/main" val="1656005232"/>
                    </a:ext>
                  </a:extLst>
                </a:gridCol>
                <a:gridCol w="322688">
                  <a:extLst>
                    <a:ext uri="{9D8B030D-6E8A-4147-A177-3AD203B41FA5}">
                      <a16:colId xmlns:a16="http://schemas.microsoft.com/office/drawing/2014/main" val="2172615956"/>
                    </a:ext>
                  </a:extLst>
                </a:gridCol>
              </a:tblGrid>
              <a:tr h="267424">
                <a:tc>
                  <a:txBody>
                    <a:bodyPr/>
                    <a:lstStyle/>
                    <a:p>
                      <a:pPr algn="ctr" fontAlgn="b"/>
                      <a:r>
                        <a:rPr lang="en-IN" sz="1200" b="1" i="0" u="none" strike="noStrike">
                          <a:solidFill>
                            <a:srgbClr val="FFFFFF"/>
                          </a:solidFill>
                          <a:effectLst/>
                          <a:latin typeface="Calibri" panose="020F0502020204030204" pitchFamily="34" charset="0"/>
                        </a:rPr>
                        <a:t>instant</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dteday</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season</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yr</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mnth</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holiday</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weekday</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workingday</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weathersit</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temp</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atemp</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hum</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windspeed</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casual</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registered</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tc>
                  <a:txBody>
                    <a:bodyPr/>
                    <a:lstStyle/>
                    <a:p>
                      <a:pPr algn="ctr" fontAlgn="b"/>
                      <a:r>
                        <a:rPr lang="en-IN" sz="1200" b="1" i="0" u="none" strike="noStrike">
                          <a:solidFill>
                            <a:srgbClr val="FFFFFF"/>
                          </a:solidFill>
                          <a:effectLst/>
                          <a:latin typeface="Calibri" panose="020F0502020204030204" pitchFamily="34" charset="0"/>
                        </a:rPr>
                        <a:t>cnt</a:t>
                      </a:r>
                    </a:p>
                  </a:txBody>
                  <a:tcPr marL="6898" marR="6898" marT="6898"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0000"/>
                    </a:solidFill>
                  </a:tcPr>
                </a:tc>
                <a:extLst>
                  <a:ext uri="{0D108BD9-81ED-4DB2-BD59-A6C34878D82A}">
                    <a16:rowId xmlns:a16="http://schemas.microsoft.com/office/drawing/2014/main" val="347639504"/>
                  </a:ext>
                </a:extLst>
              </a:tr>
              <a:tr h="177688">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01-01-2018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6</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2</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14.11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18.181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80.6</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10.749882</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331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654</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985</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97426295"/>
                  </a:ext>
                </a:extLst>
              </a:tr>
              <a:tr h="177688">
                <a:tc>
                  <a:txBody>
                    <a:bodyPr/>
                    <a:lstStyle/>
                    <a:p>
                      <a:pPr algn="ctr" fontAlgn="b"/>
                      <a:r>
                        <a:rPr lang="en-IN" sz="1050" b="0" i="0" u="none" strike="noStrike">
                          <a:solidFill>
                            <a:srgbClr val="000000"/>
                          </a:solidFill>
                          <a:effectLst/>
                          <a:latin typeface="Calibri" panose="020F0502020204030204" pitchFamily="34" charset="0"/>
                        </a:rPr>
                        <a:t>2</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02-01-2018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2</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14.9</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17.687</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69.6</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16.652113</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131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670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801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497959134"/>
                  </a:ext>
                </a:extLst>
              </a:tr>
              <a:tr h="177688">
                <a:tc>
                  <a:txBody>
                    <a:bodyPr/>
                    <a:lstStyle/>
                    <a:p>
                      <a:pPr algn="ctr" fontAlgn="b"/>
                      <a:r>
                        <a:rPr lang="en-IN" sz="1050" b="0" i="0" u="none" strike="noStrike" dirty="0">
                          <a:solidFill>
                            <a:srgbClr val="000000"/>
                          </a:solidFill>
                          <a:effectLst/>
                          <a:latin typeface="Calibri" panose="020F0502020204030204" pitchFamily="34" charset="0"/>
                        </a:rPr>
                        <a:t>3</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03-01-2018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8.051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9.4703</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43.7</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16.636703</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120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1229</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1349</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558078041"/>
                  </a:ext>
                </a:extLst>
              </a:tr>
              <a:tr h="177688">
                <a:tc>
                  <a:txBody>
                    <a:bodyPr/>
                    <a:lstStyle/>
                    <a:p>
                      <a:pPr algn="ctr" fontAlgn="b"/>
                      <a:r>
                        <a:rPr lang="en-IN" sz="1050" b="0" i="0" u="none" strike="noStrike">
                          <a:solidFill>
                            <a:srgbClr val="000000"/>
                          </a:solidFill>
                          <a:effectLst/>
                          <a:latin typeface="Calibri" panose="020F0502020204030204" pitchFamily="34" charset="0"/>
                        </a:rPr>
                        <a:t>4</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04-01-2018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2</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8.2</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10.606</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59</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10.739832</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108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1454</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1562</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912102172"/>
                  </a:ext>
                </a:extLst>
              </a:tr>
              <a:tr h="177688">
                <a:tc>
                  <a:txBody>
                    <a:bodyPr/>
                    <a:lstStyle/>
                    <a:p>
                      <a:pPr algn="ctr" fontAlgn="b"/>
                      <a:r>
                        <a:rPr lang="en-IN" sz="1050" b="0" i="0" u="none" strike="noStrike">
                          <a:solidFill>
                            <a:srgbClr val="000000"/>
                          </a:solidFill>
                          <a:effectLst/>
                          <a:latin typeface="Calibri" panose="020F0502020204030204" pitchFamily="34" charset="0"/>
                        </a:rPr>
                        <a:t>5</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05-01-2018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3</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9.305</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11.464</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43.7</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12.5223</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82</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1518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1600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77626683"/>
                  </a:ext>
                </a:extLst>
              </a:tr>
              <a:tr h="177688">
                <a:tc>
                  <a:txBody>
                    <a:bodyPr/>
                    <a:lstStyle/>
                    <a:p>
                      <a:pPr algn="ctr" fontAlgn="b"/>
                      <a:r>
                        <a:rPr lang="en-IN" sz="1050" b="0" i="0" u="none" strike="noStrike">
                          <a:solidFill>
                            <a:srgbClr val="000000"/>
                          </a:solidFill>
                          <a:effectLst/>
                          <a:latin typeface="Calibri" panose="020F0502020204030204" pitchFamily="34" charset="0"/>
                        </a:rPr>
                        <a:t>6</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06-01-2018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0</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4</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8.378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11.66</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51.8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6.0008684</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88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a:solidFill>
                            <a:srgbClr val="000000"/>
                          </a:solidFill>
                          <a:effectLst/>
                          <a:latin typeface="Calibri" panose="020F0502020204030204" pitchFamily="34" charset="0"/>
                        </a:rPr>
                        <a:t>1518</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tc>
                  <a:txBody>
                    <a:bodyPr/>
                    <a:lstStyle/>
                    <a:p>
                      <a:pPr algn="ctr" fontAlgn="b"/>
                      <a:r>
                        <a:rPr lang="en-IN" sz="1050" b="0" i="0" u="none" strike="noStrike" dirty="0">
                          <a:solidFill>
                            <a:srgbClr val="000000"/>
                          </a:solidFill>
                          <a:effectLst/>
                          <a:latin typeface="Calibri" panose="020F0502020204030204" pitchFamily="34" charset="0"/>
                        </a:rPr>
                        <a:t>1606</a:t>
                      </a:r>
                    </a:p>
                  </a:txBody>
                  <a:tcPr marL="6898" marR="6898" marT="6898" marB="0" anchor="b">
                    <a:lnL w="6350" cap="flat" cmpd="sng" algn="ctr">
                      <a:solidFill>
                        <a:srgbClr val="FF0000"/>
                      </a:solidFill>
                      <a:prstDash val="solid"/>
                      <a:round/>
                      <a:headEnd type="none" w="med" len="med"/>
                      <a:tailEnd type="none" w="med" len="med"/>
                    </a:lnL>
                    <a:lnR w="6350" cap="flat" cmpd="sng" algn="ctr">
                      <a:solidFill>
                        <a:srgbClr val="FF0000"/>
                      </a:solidFill>
                      <a:prstDash val="solid"/>
                      <a:round/>
                      <a:headEnd type="none" w="med" len="med"/>
                      <a:tailEnd type="none" w="med" len="med"/>
                    </a:lnR>
                    <a:lnT w="6350" cap="flat" cmpd="sng" algn="ctr">
                      <a:solidFill>
                        <a:srgbClr val="FF0000"/>
                      </a:solidFill>
                      <a:prstDash val="solid"/>
                      <a:round/>
                      <a:headEnd type="none" w="med" len="med"/>
                      <a:tailEnd type="none" w="med" len="med"/>
                    </a:lnT>
                    <a:lnB w="63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977343650"/>
                  </a:ext>
                </a:extLst>
              </a:tr>
            </a:tbl>
          </a:graphicData>
        </a:graphic>
      </p:graphicFrame>
      <p:sp>
        <p:nvSpPr>
          <p:cNvPr id="13" name="TextBox 12">
            <a:extLst>
              <a:ext uri="{FF2B5EF4-FFF2-40B4-BE49-F238E27FC236}">
                <a16:creationId xmlns:a16="http://schemas.microsoft.com/office/drawing/2014/main" id="{EBBFBC46-1734-434D-96C5-F5F15E32C62A}"/>
              </a:ext>
            </a:extLst>
          </p:cNvPr>
          <p:cNvSpPr txBox="1"/>
          <p:nvPr/>
        </p:nvSpPr>
        <p:spPr>
          <a:xfrm>
            <a:off x="413238" y="2761911"/>
            <a:ext cx="2509687" cy="369332"/>
          </a:xfrm>
          <a:prstGeom prst="rect">
            <a:avLst/>
          </a:prstGeom>
          <a:solidFill>
            <a:srgbClr val="FF0000"/>
          </a:solidFill>
        </p:spPr>
        <p:txBody>
          <a:bodyPr wrap="square" rtlCol="0">
            <a:spAutoFit/>
          </a:bodyPr>
          <a:lstStyle/>
          <a:p>
            <a:r>
              <a:rPr lang="en-US" dirty="0">
                <a:solidFill>
                  <a:schemeClr val="bg1"/>
                </a:solidFill>
              </a:rPr>
              <a:t>DEMAND DATA “day.csv”</a:t>
            </a:r>
            <a:endParaRPr lang="en-IN" dirty="0">
              <a:solidFill>
                <a:schemeClr val="bg1"/>
              </a:solidFill>
            </a:endParaRP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898691A2-8B5B-4F2A-AC7D-30983797BFB4}"/>
                  </a:ext>
                </a:extLst>
              </p14:cNvPr>
              <p14:cNvContentPartPr/>
              <p14:nvPr/>
            </p14:nvContentPartPr>
            <p14:xfrm>
              <a:off x="513360" y="1383480"/>
              <a:ext cx="8565120" cy="3577320"/>
            </p14:xfrm>
          </p:contentPart>
        </mc:Choice>
        <mc:Fallback>
          <p:pic>
            <p:nvPicPr>
              <p:cNvPr id="7" name="Ink 6">
                <a:extLst>
                  <a:ext uri="{FF2B5EF4-FFF2-40B4-BE49-F238E27FC236}">
                    <a16:creationId xmlns:a16="http://schemas.microsoft.com/office/drawing/2014/main" id="{898691A2-8B5B-4F2A-AC7D-30983797BFB4}"/>
                  </a:ext>
                </a:extLst>
              </p:cNvPr>
              <p:cNvPicPr/>
              <p:nvPr/>
            </p:nvPicPr>
            <p:blipFill>
              <a:blip r:embed="rId3"/>
              <a:stretch>
                <a:fillRect/>
              </a:stretch>
            </p:blipFill>
            <p:spPr>
              <a:xfrm>
                <a:off x="504000" y="1374120"/>
                <a:ext cx="8583840" cy="3596040"/>
              </a:xfrm>
              <a:prstGeom prst="rect">
                <a:avLst/>
              </a:prstGeom>
            </p:spPr>
          </p:pic>
        </mc:Fallback>
      </mc:AlternateContent>
    </p:spTree>
    <p:extLst>
      <p:ext uri="{BB962C8B-B14F-4D97-AF65-F5344CB8AC3E}">
        <p14:creationId xmlns:p14="http://schemas.microsoft.com/office/powerpoint/2010/main" val="244738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6842F-CDF2-4C96-BBD0-05944B03720B}"/>
              </a:ext>
            </a:extLst>
          </p:cNvPr>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a:extLst>
              <a:ext uri="{FF2B5EF4-FFF2-40B4-BE49-F238E27FC236}">
                <a16:creationId xmlns:a16="http://schemas.microsoft.com/office/drawing/2014/main" id="{AF7AB693-C3CB-4C62-98C2-F1F409C10B78}"/>
              </a:ext>
            </a:extLst>
          </p:cNvPr>
          <p:cNvSpPr>
            <a:spLocks noGrp="1"/>
          </p:cNvSpPr>
          <p:nvPr>
            <p:ph type="sldNum" sz="quarter" idx="12"/>
          </p:nvPr>
        </p:nvSpPr>
        <p:spPr/>
        <p:txBody>
          <a:bodyPr/>
          <a:lstStyle/>
          <a:p>
            <a:fld id="{273EEA2F-D825-49D3-9C25-497F06EFD3F7}" type="slidenum">
              <a:rPr lang="en-IN" smtClean="0"/>
              <a:t>7</a:t>
            </a:fld>
            <a:endParaRPr lang="en-IN"/>
          </a:p>
        </p:txBody>
      </p:sp>
      <p:sp>
        <p:nvSpPr>
          <p:cNvPr id="4" name="Title 3">
            <a:extLst>
              <a:ext uri="{FF2B5EF4-FFF2-40B4-BE49-F238E27FC236}">
                <a16:creationId xmlns:a16="http://schemas.microsoft.com/office/drawing/2014/main" id="{5D3BB9B6-CC7D-414F-B0ED-69E408313E66}"/>
              </a:ext>
            </a:extLst>
          </p:cNvPr>
          <p:cNvSpPr>
            <a:spLocks noGrp="1"/>
          </p:cNvSpPr>
          <p:nvPr>
            <p:ph type="title"/>
          </p:nvPr>
        </p:nvSpPr>
        <p:spPr/>
        <p:txBody>
          <a:bodyPr/>
          <a:lstStyle/>
          <a:p>
            <a:r>
              <a:rPr lang="en-US" sz="2400" dirty="0">
                <a:latin typeface="Proxima Nova Light" panose="02000506030000020004" pitchFamily="2" charset="77"/>
              </a:rPr>
              <a:t>Bike Sharing Assignment</a:t>
            </a:r>
            <a:endParaRPr lang="en-IN" dirty="0">
              <a:latin typeface="Proxima Nova Light" panose="02000506030000020004" pitchFamily="2" charset="77"/>
            </a:endParaRPr>
          </a:p>
        </p:txBody>
      </p:sp>
      <p:grpSp>
        <p:nvGrpSpPr>
          <p:cNvPr id="6" name="Group 5">
            <a:extLst>
              <a:ext uri="{FF2B5EF4-FFF2-40B4-BE49-F238E27FC236}">
                <a16:creationId xmlns:a16="http://schemas.microsoft.com/office/drawing/2014/main" id="{29127524-6184-480A-8C65-DED34F17EBB5}"/>
              </a:ext>
            </a:extLst>
          </p:cNvPr>
          <p:cNvGrpSpPr/>
          <p:nvPr/>
        </p:nvGrpSpPr>
        <p:grpSpPr>
          <a:xfrm>
            <a:off x="413238" y="845241"/>
            <a:ext cx="8189155" cy="3831566"/>
            <a:chOff x="400050" y="878485"/>
            <a:chExt cx="5381772" cy="3831566"/>
          </a:xfrm>
        </p:grpSpPr>
        <p:sp>
          <p:nvSpPr>
            <p:cNvPr id="8" name="TextBox 7">
              <a:extLst>
                <a:ext uri="{FF2B5EF4-FFF2-40B4-BE49-F238E27FC236}">
                  <a16:creationId xmlns:a16="http://schemas.microsoft.com/office/drawing/2014/main" id="{FA751EC6-8094-4D44-943A-C5EFBE1B1AB3}"/>
                </a:ext>
              </a:extLst>
            </p:cNvPr>
            <p:cNvSpPr txBox="1"/>
            <p:nvPr/>
          </p:nvSpPr>
          <p:spPr>
            <a:xfrm>
              <a:off x="400050" y="878485"/>
              <a:ext cx="4572000" cy="369332"/>
            </a:xfrm>
            <a:prstGeom prst="rect">
              <a:avLst/>
            </a:prstGeom>
            <a:noFill/>
          </p:spPr>
          <p:txBody>
            <a:bodyPr wrap="square">
              <a:spAutoFit/>
            </a:bodyPr>
            <a:lstStyle/>
            <a:p>
              <a:r>
                <a:rPr lang="en-IN" dirty="0">
                  <a:solidFill>
                    <a:srgbClr val="FF0000"/>
                  </a:solidFill>
                </a:rPr>
                <a:t>Assignment Steps</a:t>
              </a:r>
            </a:p>
          </p:txBody>
        </p:sp>
        <p:sp>
          <p:nvSpPr>
            <p:cNvPr id="10" name="TextBox 9">
              <a:extLst>
                <a:ext uri="{FF2B5EF4-FFF2-40B4-BE49-F238E27FC236}">
                  <a16:creationId xmlns:a16="http://schemas.microsoft.com/office/drawing/2014/main" id="{75ECADAB-99A0-4880-B220-9E2D7BFDF3B9}"/>
                </a:ext>
              </a:extLst>
            </p:cNvPr>
            <p:cNvSpPr txBox="1"/>
            <p:nvPr/>
          </p:nvSpPr>
          <p:spPr>
            <a:xfrm>
              <a:off x="628650" y="1386064"/>
              <a:ext cx="5153172" cy="3323987"/>
            </a:xfrm>
            <a:prstGeom prst="rect">
              <a:avLst/>
            </a:prstGeom>
            <a:noFill/>
          </p:spPr>
          <p:txBody>
            <a:bodyPr wrap="square">
              <a:spAutoFit/>
            </a:bodyPr>
            <a:lstStyle/>
            <a:p>
              <a:r>
                <a:rPr lang="en-US" sz="1400" b="1" dirty="0"/>
                <a:t>Data Visualization</a:t>
              </a:r>
            </a:p>
            <a:p>
              <a:pPr marL="742950" lvl="1" indent="-285750">
                <a:buFont typeface="Arial" panose="020B0604020202020204" pitchFamily="34" charset="0"/>
                <a:buChar char="•"/>
              </a:pPr>
              <a:r>
                <a:rPr lang="en-US" sz="1400" dirty="0"/>
                <a:t>Perform EDA to understand various variables.</a:t>
              </a:r>
            </a:p>
            <a:p>
              <a:pPr marL="742950" lvl="1" indent="-285750">
                <a:buFont typeface="Arial" panose="020B0604020202020204" pitchFamily="34" charset="0"/>
                <a:buChar char="•"/>
              </a:pPr>
              <a:r>
                <a:rPr lang="en-US" sz="1400" dirty="0"/>
                <a:t>Check the correlation between the variables.</a:t>
              </a:r>
            </a:p>
            <a:p>
              <a:pPr marL="742950" lvl="1" indent="-285750">
                <a:buFont typeface="Arial" panose="020B0604020202020204" pitchFamily="34" charset="0"/>
                <a:buChar char="•"/>
              </a:pPr>
              <a:endParaRPr lang="en-US" sz="1400" dirty="0"/>
            </a:p>
            <a:p>
              <a:r>
                <a:rPr lang="en-US" sz="1400" b="1" dirty="0"/>
                <a:t>Data Preparation</a:t>
              </a:r>
            </a:p>
            <a:p>
              <a:pPr marL="742950" lvl="1" indent="-285750">
                <a:buFont typeface="Arial" panose="020B0604020202020204" pitchFamily="34" charset="0"/>
                <a:buChar char="•"/>
              </a:pPr>
              <a:r>
                <a:rPr lang="en-US" sz="1400" dirty="0"/>
                <a:t>Create dummy variables for all the categorical features.</a:t>
              </a:r>
            </a:p>
            <a:p>
              <a:pPr marL="742950" lvl="1" indent="-285750">
                <a:buFont typeface="Arial" panose="020B0604020202020204" pitchFamily="34" charset="0"/>
                <a:buChar char="•"/>
              </a:pPr>
              <a:r>
                <a:rPr lang="en-US" sz="1400" dirty="0"/>
                <a:t>Divide the data to train &amp; Test.</a:t>
              </a:r>
            </a:p>
            <a:p>
              <a:pPr marL="742950" lvl="1" indent="-285750">
                <a:buFont typeface="Arial" panose="020B0604020202020204" pitchFamily="34" charset="0"/>
                <a:buChar char="•"/>
              </a:pPr>
              <a:r>
                <a:rPr lang="en-US" sz="1400" dirty="0"/>
                <a:t>Perform Scaling.</a:t>
              </a:r>
            </a:p>
            <a:p>
              <a:pPr marL="742950" lvl="1" indent="-285750">
                <a:buFont typeface="Arial" panose="020B0604020202020204" pitchFamily="34" charset="0"/>
                <a:buChar char="•"/>
              </a:pPr>
              <a:r>
                <a:rPr lang="en-US" sz="1400" dirty="0"/>
                <a:t>Divide data into dependent &amp; Independent variables.</a:t>
              </a:r>
            </a:p>
            <a:p>
              <a:pPr marL="742950" lvl="1" indent="-285750">
                <a:buFont typeface="Arial" panose="020B0604020202020204" pitchFamily="34" charset="0"/>
                <a:buChar char="•"/>
              </a:pPr>
              <a:endParaRPr lang="en-US" sz="1400" dirty="0"/>
            </a:p>
            <a:p>
              <a:r>
                <a:rPr lang="en-US" sz="1400" b="1" dirty="0"/>
                <a:t>Data Modelling &amp; Evaluation</a:t>
              </a:r>
            </a:p>
            <a:p>
              <a:pPr marL="742950" lvl="1" indent="-285750">
                <a:buFont typeface="Arial" panose="020B0604020202020204" pitchFamily="34" charset="0"/>
                <a:buChar char="•"/>
              </a:pPr>
              <a:r>
                <a:rPr lang="en-US" sz="1400" dirty="0"/>
                <a:t>Create Linear Regression model using mixed approach (RFE &amp; VIF/p-value).</a:t>
              </a:r>
            </a:p>
            <a:p>
              <a:pPr marL="742950" lvl="1" indent="-285750">
                <a:buFont typeface="Arial" panose="020B0604020202020204" pitchFamily="34" charset="0"/>
                <a:buChar char="•"/>
              </a:pPr>
              <a:r>
                <a:rPr lang="en-US" sz="1400" dirty="0"/>
                <a:t>Check the various assumptions.</a:t>
              </a:r>
            </a:p>
            <a:p>
              <a:pPr marL="742950" lvl="1" indent="-285750">
                <a:buFont typeface="Arial" panose="020B0604020202020204" pitchFamily="34" charset="0"/>
                <a:buChar char="•"/>
              </a:pPr>
              <a:r>
                <a:rPr lang="en-IN" sz="1400" dirty="0"/>
                <a:t>Check the Adjusted R-Square for both train &amp; Test data.</a:t>
              </a:r>
            </a:p>
            <a:p>
              <a:pPr marL="742950" lvl="1" indent="-285750">
                <a:buFont typeface="Arial" panose="020B0604020202020204" pitchFamily="34" charset="0"/>
                <a:buChar char="•"/>
              </a:pPr>
              <a:r>
                <a:rPr lang="en-IN" sz="1400" dirty="0"/>
                <a:t>Report the final model.</a:t>
              </a:r>
            </a:p>
          </p:txBody>
        </p:sp>
      </p:gr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E8B9BD9A-4C6F-46A2-AD61-F8A6ABEE66D2}"/>
                  </a:ext>
                </a:extLst>
              </p14:cNvPr>
              <p14:cNvContentPartPr/>
              <p14:nvPr/>
            </p14:nvContentPartPr>
            <p14:xfrm>
              <a:off x="525960" y="1040400"/>
              <a:ext cx="8596440" cy="3128760"/>
            </p14:xfrm>
          </p:contentPart>
        </mc:Choice>
        <mc:Fallback>
          <p:pic>
            <p:nvPicPr>
              <p:cNvPr id="7" name="Ink 6">
                <a:extLst>
                  <a:ext uri="{FF2B5EF4-FFF2-40B4-BE49-F238E27FC236}">
                    <a16:creationId xmlns:a16="http://schemas.microsoft.com/office/drawing/2014/main" id="{E8B9BD9A-4C6F-46A2-AD61-F8A6ABEE66D2}"/>
                  </a:ext>
                </a:extLst>
              </p:cNvPr>
              <p:cNvPicPr/>
              <p:nvPr/>
            </p:nvPicPr>
            <p:blipFill>
              <a:blip r:embed="rId3"/>
              <a:stretch>
                <a:fillRect/>
              </a:stretch>
            </p:blipFill>
            <p:spPr>
              <a:xfrm>
                <a:off x="516600" y="1031040"/>
                <a:ext cx="8615160" cy="3147480"/>
              </a:xfrm>
              <a:prstGeom prst="rect">
                <a:avLst/>
              </a:prstGeom>
            </p:spPr>
          </p:pic>
        </mc:Fallback>
      </mc:AlternateContent>
    </p:spTree>
    <p:extLst>
      <p:ext uri="{BB962C8B-B14F-4D97-AF65-F5344CB8AC3E}">
        <p14:creationId xmlns:p14="http://schemas.microsoft.com/office/powerpoint/2010/main" val="3255542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8</a:t>
            </a:fld>
            <a:endParaRPr lang="en-IN"/>
          </a:p>
        </p:txBody>
      </p:sp>
      <p:sp>
        <p:nvSpPr>
          <p:cNvPr id="4" name="Title 3"/>
          <p:cNvSpPr>
            <a:spLocks noGrp="1"/>
          </p:cNvSpPr>
          <p:nvPr>
            <p:ph type="title"/>
          </p:nvPr>
        </p:nvSpPr>
        <p:spPr>
          <a:xfrm>
            <a:off x="178133" y="661306"/>
            <a:ext cx="5387435" cy="382564"/>
          </a:xfrm>
        </p:spPr>
        <p:txBody>
          <a:bodyPr/>
          <a:lstStyle/>
          <a:p>
            <a:r>
              <a:rPr lang="en-US" dirty="0"/>
              <a:t>Assumptions of Linear Regression</a:t>
            </a:r>
          </a:p>
        </p:txBody>
      </p:sp>
      <p:pic>
        <p:nvPicPr>
          <p:cNvPr id="4098" name="Picture 2" descr="https://miro.medium.com/max/393/1*Aa_SeKBSgtHNCBTb9KH8m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741" y="906462"/>
            <a:ext cx="2037443" cy="14775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24396" y="952732"/>
            <a:ext cx="4572000" cy="1384995"/>
          </a:xfrm>
          <a:prstGeom prst="rect">
            <a:avLst/>
          </a:prstGeom>
        </p:spPr>
        <p:txBody>
          <a:bodyPr>
            <a:spAutoFit/>
          </a:bodyPr>
          <a:lstStyle/>
          <a:p>
            <a:r>
              <a:rPr lang="en-US" sz="1400" b="1" dirty="0">
                <a:latin typeface="Gill Sans MT" panose="020B0502020104020203" pitchFamily="34" charset="0"/>
              </a:rPr>
              <a:t>Linear Relationship between the features and target</a:t>
            </a:r>
          </a:p>
          <a:p>
            <a:endParaRPr lang="en-US" sz="1400" dirty="0">
              <a:latin typeface="Gill Sans MT" panose="020B0502020104020203" pitchFamily="34" charset="0"/>
            </a:endParaRPr>
          </a:p>
          <a:p>
            <a:r>
              <a:rPr lang="en-US" sz="1400" dirty="0">
                <a:latin typeface="Gill Sans MT" panose="020B0502020104020203" pitchFamily="34" charset="0"/>
              </a:rPr>
              <a:t>According to this assumption there is linear relationship between the features and target. Linear regression captures only linear relationship. This can be validated by plotting a scatter plot between the features and the target.</a:t>
            </a:r>
          </a:p>
        </p:txBody>
      </p:sp>
      <p:sp>
        <p:nvSpPr>
          <p:cNvPr id="7" name="Rectangle 6"/>
          <p:cNvSpPr/>
          <p:nvPr/>
        </p:nvSpPr>
        <p:spPr>
          <a:xfrm>
            <a:off x="3439886" y="2785929"/>
            <a:ext cx="5075464" cy="1384995"/>
          </a:xfrm>
          <a:prstGeom prst="rect">
            <a:avLst/>
          </a:prstGeom>
        </p:spPr>
        <p:txBody>
          <a:bodyPr wrap="square">
            <a:spAutoFit/>
          </a:bodyPr>
          <a:lstStyle/>
          <a:p>
            <a:pPr algn="r"/>
            <a:r>
              <a:rPr lang="en-US" sz="1400" b="1" dirty="0">
                <a:latin typeface="Gill Sans MT" panose="020B0502020104020203" pitchFamily="34" charset="0"/>
              </a:rPr>
              <a:t>Little or no Multicollinearity between the features</a:t>
            </a:r>
          </a:p>
          <a:p>
            <a:r>
              <a:rPr lang="en-US" sz="1400" dirty="0">
                <a:latin typeface="Gill Sans MT" panose="020B0502020104020203" pitchFamily="34" charset="0"/>
              </a:rPr>
              <a:t>Multicollinearity is a state of very high inter-correlations or inter-associations among the independent variables. It is therefore a type of disturbance in the data if present weakens the statistical power of the regression model. Pair plots and heat maps(correlation matrix) can be used for identifying highly correlated features.</a:t>
            </a:r>
          </a:p>
        </p:txBody>
      </p:sp>
      <p:pic>
        <p:nvPicPr>
          <p:cNvPr id="4100" name="Picture 4" descr="https://miro.medium.com/max/432/1*85dzrO9xgB6U5asEva1yzg.png"/>
          <p:cNvPicPr>
            <a:picLocks noChangeAspect="1" noChangeArrowheads="1"/>
          </p:cNvPicPr>
          <p:nvPr/>
        </p:nvPicPr>
        <p:blipFill rotWithShape="1">
          <a:blip r:embed="rId3">
            <a:extLst>
              <a:ext uri="{28A0092B-C50C-407E-A947-70E740481C1C}">
                <a14:useLocalDpi xmlns:a14="http://schemas.microsoft.com/office/drawing/2010/main" val="0"/>
              </a:ext>
            </a:extLst>
          </a:blip>
          <a:srcRect t="15711" r="4310" b="3451"/>
          <a:stretch/>
        </p:blipFill>
        <p:spPr bwMode="auto">
          <a:xfrm>
            <a:off x="836373" y="2694065"/>
            <a:ext cx="2174023" cy="15687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17009" y="4462350"/>
            <a:ext cx="6619164" cy="577081"/>
          </a:xfrm>
          <a:prstGeom prst="rect">
            <a:avLst/>
          </a:prstGeom>
        </p:spPr>
        <p:txBody>
          <a:bodyPr wrap="square">
            <a:spAutoFit/>
          </a:bodyPr>
          <a:lstStyle/>
          <a:p>
            <a:pPr algn="ctr"/>
            <a:r>
              <a:rPr lang="en-IN" sz="1050" dirty="0">
                <a:hlinkClick r:id="rId4"/>
              </a:rPr>
              <a:t>http://people.duke.edu/~rnau/testing.htm</a:t>
            </a:r>
            <a:endParaRPr lang="en-IN" sz="1050" dirty="0"/>
          </a:p>
          <a:p>
            <a:pPr algn="ctr"/>
            <a:r>
              <a:rPr lang="en-IN" sz="1050" dirty="0">
                <a:hlinkClick r:id="rId5"/>
              </a:rPr>
              <a:t>https://www.analyticsvidhya.com/blog/2016/07/deeper-regression-analysis-assumptions-plots-solutions/</a:t>
            </a:r>
            <a:endParaRPr lang="en-IN" sz="1050" dirty="0"/>
          </a:p>
          <a:p>
            <a:pPr algn="ctr"/>
            <a:endParaRPr lang="en-IN" sz="1050" dirty="0"/>
          </a:p>
        </p:txBody>
      </p:sp>
      <p:sp>
        <p:nvSpPr>
          <p:cNvPr id="10" name="Title 3">
            <a:extLst>
              <a:ext uri="{FF2B5EF4-FFF2-40B4-BE49-F238E27FC236}">
                <a16:creationId xmlns:a16="http://schemas.microsoft.com/office/drawing/2014/main" id="{C1134852-D1E6-4B3C-BA37-EA056C64EA60}"/>
              </a:ext>
            </a:extLst>
          </p:cNvPr>
          <p:cNvSpPr txBox="1">
            <a:spLocks/>
          </p:cNvSpPr>
          <p:nvPr/>
        </p:nvSpPr>
        <p:spPr>
          <a:xfrm>
            <a:off x="316679" y="121966"/>
            <a:ext cx="5899064" cy="3825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a:t>Assumptions of Linear Regression</a:t>
            </a:r>
            <a:endParaRPr lang="en-US" dirty="0"/>
          </a:p>
        </p:txBody>
      </p:sp>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70C9837E-7DED-47A6-9490-B59A9AB3A2F6}"/>
                  </a:ext>
                </a:extLst>
              </p14:cNvPr>
              <p14:cNvContentPartPr/>
              <p14:nvPr/>
            </p14:nvContentPartPr>
            <p14:xfrm>
              <a:off x="552960" y="1024200"/>
              <a:ext cx="8212320" cy="3558240"/>
            </p14:xfrm>
          </p:contentPart>
        </mc:Choice>
        <mc:Fallback>
          <p:pic>
            <p:nvPicPr>
              <p:cNvPr id="9" name="Ink 8">
                <a:extLst>
                  <a:ext uri="{FF2B5EF4-FFF2-40B4-BE49-F238E27FC236}">
                    <a16:creationId xmlns:a16="http://schemas.microsoft.com/office/drawing/2014/main" id="{70C9837E-7DED-47A6-9490-B59A9AB3A2F6}"/>
                  </a:ext>
                </a:extLst>
              </p:cNvPr>
              <p:cNvPicPr/>
              <p:nvPr/>
            </p:nvPicPr>
            <p:blipFill>
              <a:blip r:embed="rId7"/>
              <a:stretch>
                <a:fillRect/>
              </a:stretch>
            </p:blipFill>
            <p:spPr>
              <a:xfrm>
                <a:off x="543600" y="1014840"/>
                <a:ext cx="8231040" cy="3576960"/>
              </a:xfrm>
              <a:prstGeom prst="rect">
                <a:avLst/>
              </a:prstGeom>
            </p:spPr>
          </p:pic>
        </mc:Fallback>
      </mc:AlternateContent>
    </p:spTree>
    <p:extLst>
      <p:ext uri="{BB962C8B-B14F-4D97-AF65-F5344CB8AC3E}">
        <p14:creationId xmlns:p14="http://schemas.microsoft.com/office/powerpoint/2010/main" val="301192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10-04-2022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9</a:t>
            </a:fld>
            <a:endParaRPr lang="en-IN"/>
          </a:p>
        </p:txBody>
      </p:sp>
      <p:sp>
        <p:nvSpPr>
          <p:cNvPr id="4" name="Title 3"/>
          <p:cNvSpPr>
            <a:spLocks noGrp="1"/>
          </p:cNvSpPr>
          <p:nvPr>
            <p:ph type="title"/>
          </p:nvPr>
        </p:nvSpPr>
        <p:spPr>
          <a:xfrm>
            <a:off x="316679" y="121966"/>
            <a:ext cx="5899064" cy="382564"/>
          </a:xfrm>
        </p:spPr>
        <p:txBody>
          <a:bodyPr/>
          <a:lstStyle/>
          <a:p>
            <a:r>
              <a:rPr lang="en-US" dirty="0"/>
              <a:t>Assumptions of Linear Regression</a:t>
            </a:r>
          </a:p>
        </p:txBody>
      </p:sp>
      <p:sp>
        <p:nvSpPr>
          <p:cNvPr id="5" name="Rectangle 4"/>
          <p:cNvSpPr/>
          <p:nvPr/>
        </p:nvSpPr>
        <p:spPr>
          <a:xfrm>
            <a:off x="628650" y="950169"/>
            <a:ext cx="7886700" cy="1169551"/>
          </a:xfrm>
          <a:prstGeom prst="rect">
            <a:avLst/>
          </a:prstGeom>
        </p:spPr>
        <p:txBody>
          <a:bodyPr wrap="square">
            <a:spAutoFit/>
          </a:bodyPr>
          <a:lstStyle/>
          <a:p>
            <a:r>
              <a:rPr lang="en-US" sz="1400" b="1" dirty="0">
                <a:latin typeface="Gill Sans MT" panose="020B0502020104020203" pitchFamily="34" charset="0"/>
              </a:rPr>
              <a:t>Homoscedasticity Assumption</a:t>
            </a:r>
          </a:p>
          <a:p>
            <a:endParaRPr lang="en-US" sz="1400" b="1" dirty="0">
              <a:latin typeface="Gill Sans MT" panose="020B0502020104020203" pitchFamily="34" charset="0"/>
            </a:endParaRPr>
          </a:p>
          <a:p>
            <a:r>
              <a:rPr lang="en-US" sz="1400" dirty="0">
                <a:latin typeface="Gill Sans MT" panose="020B0502020104020203" pitchFamily="34" charset="0"/>
              </a:rPr>
              <a:t>Homoscedasticity describes a situation in which the error term (that is, the “noise” or random disturbance in the relationship between the features and the target) is the same across all values of the independent variables</a:t>
            </a:r>
          </a:p>
        </p:txBody>
      </p:sp>
      <p:pic>
        <p:nvPicPr>
          <p:cNvPr id="6146" name="Picture 2" descr="https://miro.medium.com/max/1663/1*Jan9oVOzNqQyhA4bSg_zw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3592" y="2289449"/>
            <a:ext cx="6656816" cy="17252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458D76A0-7656-473B-B762-BC0594C6F75B}"/>
                  </a:ext>
                </a:extLst>
              </p14:cNvPr>
              <p14:cNvContentPartPr/>
              <p14:nvPr/>
            </p14:nvContentPartPr>
            <p14:xfrm>
              <a:off x="336240" y="909000"/>
              <a:ext cx="8629920" cy="3901680"/>
            </p14:xfrm>
          </p:contentPart>
        </mc:Choice>
        <mc:Fallback>
          <p:pic>
            <p:nvPicPr>
              <p:cNvPr id="7" name="Ink 6">
                <a:extLst>
                  <a:ext uri="{FF2B5EF4-FFF2-40B4-BE49-F238E27FC236}">
                    <a16:creationId xmlns:a16="http://schemas.microsoft.com/office/drawing/2014/main" id="{458D76A0-7656-473B-B762-BC0594C6F75B}"/>
                  </a:ext>
                </a:extLst>
              </p:cNvPr>
              <p:cNvPicPr/>
              <p:nvPr/>
            </p:nvPicPr>
            <p:blipFill>
              <a:blip r:embed="rId5"/>
              <a:stretch>
                <a:fillRect/>
              </a:stretch>
            </p:blipFill>
            <p:spPr>
              <a:xfrm>
                <a:off x="326880" y="899640"/>
                <a:ext cx="8648640" cy="3920400"/>
              </a:xfrm>
              <a:prstGeom prst="rect">
                <a:avLst/>
              </a:prstGeom>
            </p:spPr>
          </p:pic>
        </mc:Fallback>
      </mc:AlternateContent>
    </p:spTree>
    <p:extLst>
      <p:ext uri="{BB962C8B-B14F-4D97-AF65-F5344CB8AC3E}">
        <p14:creationId xmlns:p14="http://schemas.microsoft.com/office/powerpoint/2010/main" val="1298502468"/>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22408</TotalTime>
  <Words>4216</Words>
  <Application>Microsoft Office PowerPoint</Application>
  <PresentationFormat>On-screen Show (16:9)</PresentationFormat>
  <Paragraphs>487</Paragraphs>
  <Slides>39</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Arial</vt:lpstr>
      <vt:lpstr>Calibri</vt:lpstr>
      <vt:lpstr>Cambria Math</vt:lpstr>
      <vt:lpstr>Georgia</vt:lpstr>
      <vt:lpstr>Gill Sans MT</vt:lpstr>
      <vt:lpstr>Helvetica Neue</vt:lpstr>
      <vt:lpstr>medium-content-sans-serif-font</vt:lpstr>
      <vt:lpstr>medium-content-serif-font</vt:lpstr>
      <vt:lpstr>Neue Plak</vt:lpstr>
      <vt:lpstr>Proxima Nova</vt:lpstr>
      <vt:lpstr>Proxima Nova Light</vt:lpstr>
      <vt:lpstr>Proxima Nova Rg</vt:lpstr>
      <vt:lpstr>roboto</vt:lpstr>
      <vt:lpstr>Roboto Cn</vt:lpstr>
      <vt:lpstr>Times New Roman</vt:lpstr>
      <vt:lpstr>MASTER_UPGRAD</vt:lpstr>
      <vt:lpstr>PowerPoint Presentation</vt:lpstr>
      <vt:lpstr>PowerPoint Presentation</vt:lpstr>
      <vt:lpstr>PowerPoint Presentation</vt:lpstr>
      <vt:lpstr>PowerPoint Presentation</vt:lpstr>
      <vt:lpstr>Bike Sharing Assignment</vt:lpstr>
      <vt:lpstr>Bike Sharing Assignment</vt:lpstr>
      <vt:lpstr>Bike Sharing Assignment</vt:lpstr>
      <vt:lpstr>Assumptions of Linear Regression</vt:lpstr>
      <vt:lpstr>Assumptions of Linear Regression</vt:lpstr>
      <vt:lpstr>Assumptions of Linear Regression</vt:lpstr>
      <vt:lpstr>Result Interpretation</vt:lpstr>
      <vt:lpstr>Result Interpretation</vt:lpstr>
      <vt:lpstr>Result Interpretation</vt:lpstr>
      <vt:lpstr>Assumptions for residual analysis</vt:lpstr>
      <vt:lpstr>Subjective Questions</vt:lpstr>
      <vt:lpstr>End note</vt:lpstr>
      <vt:lpstr>PowerPoint Presentation</vt:lpstr>
      <vt:lpstr>Descriptive Statistics</vt:lpstr>
      <vt:lpstr>Fundamental steps of EDA process</vt:lpstr>
      <vt:lpstr>Missing Value Treatment</vt:lpstr>
      <vt:lpstr>Methods to treat missing values</vt:lpstr>
      <vt:lpstr>Univariate Analysis</vt:lpstr>
      <vt:lpstr>Continuous vs continuous</vt:lpstr>
      <vt:lpstr>Categorical &amp; Categorical</vt:lpstr>
      <vt:lpstr>Categorical &amp; continuous</vt:lpstr>
      <vt:lpstr>PowerPoint Presentation</vt:lpstr>
      <vt:lpstr>Polls</vt:lpstr>
      <vt:lpstr>PowerPoint Presentation</vt:lpstr>
      <vt:lpstr>PowerPoint Presentation</vt:lpstr>
      <vt:lpstr>PowerPoint Presentation</vt:lpstr>
      <vt:lpstr>Gradient Descent</vt:lpstr>
      <vt:lpstr>Assumptions of Linear Regression</vt:lpstr>
      <vt:lpstr>Assumptions of Linear Regression</vt:lpstr>
      <vt:lpstr>Assumptions of Linear Regression</vt:lpstr>
      <vt:lpstr>Result Interpretation</vt:lpstr>
      <vt:lpstr>Result Interpretation</vt:lpstr>
      <vt:lpstr>Result Interpretation</vt:lpstr>
      <vt:lpstr>Scaling vs Standardization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317</cp:revision>
  <dcterms:created xsi:type="dcterms:W3CDTF">2019-01-02T10:18:22Z</dcterms:created>
  <dcterms:modified xsi:type="dcterms:W3CDTF">2022-04-10T15:21:26Z</dcterms:modified>
</cp:coreProperties>
</file>